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tiff" ContentType="image/tiff"/>
  <Default Extension="gif" ContentType="image/gif"/>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733" r:id="rId1"/>
  </p:sldMasterIdLst>
  <p:notesMasterIdLst>
    <p:notesMasterId r:id="rId14"/>
  </p:notesMasterIdLst>
  <p:sldIdLst>
    <p:sldId id="313" r:id="rId2"/>
    <p:sldId id="296" r:id="rId3"/>
    <p:sldId id="309" r:id="rId4"/>
    <p:sldId id="310" r:id="rId5"/>
    <p:sldId id="303" r:id="rId6"/>
    <p:sldId id="315" r:id="rId7"/>
    <p:sldId id="299" r:id="rId8"/>
    <p:sldId id="314" r:id="rId9"/>
    <p:sldId id="317" r:id="rId10"/>
    <p:sldId id="294" r:id="rId11"/>
    <p:sldId id="305" r:id="rId12"/>
    <p:sldId id="304" r:id="rId13"/>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DD1FD"/>
    <a:srgbClr val="0066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CC0C37D-E6D7-419C-B292-D7C272DD01BE}">
  <a:tblStyle styleId="{8CC0C37D-E6D7-419C-B292-D7C272DD01BE}" styleName="Table_0">
    <a:wholeTbl>
      <a:tcTxStyle b="off" i="off">
        <a:font>
          <a:latin typeface="Arial"/>
          <a:ea typeface="Arial"/>
          <a:cs typeface="Arial"/>
        </a:font>
        <a:schemeClr val="dk1"/>
      </a:tcTxStyle>
      <a:tcStyle>
        <a:tcBdr>
          <a:left>
            <a:ln w="12700" cap="flat" cmpd="sng">
              <a:solidFill>
                <a:schemeClr val="lt1"/>
              </a:solidFill>
              <a:prstDash val="solid"/>
              <a:round/>
              <a:headEnd type="none" w="med" len="med"/>
              <a:tailEnd type="none" w="med" len="med"/>
            </a:ln>
          </a:left>
          <a:right>
            <a:ln w="12700" cap="flat" cmpd="sng">
              <a:solidFill>
                <a:schemeClr val="lt1"/>
              </a:solidFill>
              <a:prstDash val="solid"/>
              <a:round/>
              <a:headEnd type="none" w="med" len="med"/>
              <a:tailEnd type="none" w="med" len="med"/>
            </a:ln>
          </a:right>
          <a:top>
            <a:ln w="12700" cap="flat" cmpd="sng">
              <a:solidFill>
                <a:schemeClr val="lt1"/>
              </a:solidFill>
              <a:prstDash val="solid"/>
              <a:round/>
              <a:headEnd type="none" w="med" len="med"/>
              <a:tailEnd type="none" w="med" len="med"/>
            </a:ln>
          </a:top>
          <a:bottom>
            <a:ln w="12700" cap="flat" cmpd="sng">
              <a:solidFill>
                <a:schemeClr val="lt1"/>
              </a:solidFill>
              <a:prstDash val="solid"/>
              <a:round/>
              <a:headEnd type="none" w="med" len="med"/>
              <a:tailEnd type="none" w="med" len="med"/>
            </a:ln>
          </a:bottom>
          <a:insideH>
            <a:ln w="12700" cap="flat" cmpd="sng">
              <a:solidFill>
                <a:schemeClr val="lt1"/>
              </a:solidFill>
              <a:prstDash val="solid"/>
              <a:round/>
              <a:headEnd type="none" w="med" len="med"/>
              <a:tailEnd type="none" w="med" len="med"/>
            </a:ln>
          </a:insideH>
          <a:insideV>
            <a:ln w="12700" cap="flat" cmpd="sng">
              <a:solidFill>
                <a:schemeClr val="lt1"/>
              </a:solidFill>
              <a:prstDash val="solid"/>
              <a:round/>
              <a:headEnd type="none" w="med" len="med"/>
              <a:tailEnd type="none" w="med" len="med"/>
            </a:ln>
          </a:insideV>
        </a:tcBdr>
        <a:fill>
          <a:solidFill>
            <a:srgbClr val="E6F1FC"/>
          </a:solidFill>
        </a:fill>
      </a:tcStyle>
    </a:wholeTbl>
    <a:band1H>
      <a:tcTxStyle/>
      <a:tcStyle>
        <a:tcBdr/>
        <a:fill>
          <a:solidFill>
            <a:srgbClr val="CAE3F9"/>
          </a:solidFill>
        </a:fill>
      </a:tcStyle>
    </a:band1H>
    <a:band2H>
      <a:tcTxStyle/>
      <a:tcStyle>
        <a:tcBdr/>
      </a:tcStyle>
    </a:band2H>
    <a:band1V>
      <a:tcTxStyle/>
      <a:tcStyle>
        <a:tcBdr/>
        <a:fill>
          <a:solidFill>
            <a:srgbClr val="CAE3F9"/>
          </a:solidFill>
        </a:fill>
      </a:tcStyle>
    </a:band1V>
    <a:band2V>
      <a:tcTxStyle/>
      <a:tcStyle>
        <a:tcBdr/>
      </a:tcStyle>
    </a:band2V>
    <a:lastCol>
      <a:tcTxStyle b="on" i="off">
        <a:font>
          <a:latin typeface="Arial"/>
          <a:ea typeface="Arial"/>
          <a:cs typeface="Arial"/>
        </a:font>
        <a:schemeClr val="lt1"/>
      </a:tcTxStyle>
      <a:tcStyle>
        <a:tcBdr/>
        <a:fill>
          <a:solidFill>
            <a:schemeClr val="accent1"/>
          </a:solidFill>
        </a:fill>
      </a:tcStyle>
    </a:lastCol>
    <a:firstCol>
      <a:tcTxStyle b="on" i="off">
        <a:font>
          <a:latin typeface="Arial"/>
          <a:ea typeface="Arial"/>
          <a:cs typeface="Arial"/>
        </a:font>
        <a:schemeClr val="lt1"/>
      </a:tcTxStyle>
      <a:tcStyle>
        <a:tcBdr/>
        <a:fill>
          <a:solidFill>
            <a:schemeClr val="accent1"/>
          </a:solidFill>
        </a:fill>
      </a:tcStyle>
    </a:firstCol>
    <a:lastRow>
      <a:tcTxStyle b="on" i="off">
        <a:font>
          <a:latin typeface="Arial"/>
          <a:ea typeface="Arial"/>
          <a:cs typeface="Arial"/>
        </a:font>
        <a:schemeClr val="lt1"/>
      </a:tcTxStyle>
      <a:tcStyle>
        <a:tcBdr>
          <a:top>
            <a:ln w="38100" cap="flat" cmpd="sng">
              <a:solidFill>
                <a:schemeClr val="lt1"/>
              </a:solidFill>
              <a:prstDash val="solid"/>
              <a:round/>
              <a:headEnd type="none" w="med" len="med"/>
              <a:tailEnd type="none" w="med" len="med"/>
            </a:ln>
          </a:top>
        </a:tcBdr>
        <a:fill>
          <a:solidFill>
            <a:schemeClr val="accent1"/>
          </a:solidFill>
        </a:fill>
      </a:tcStyle>
    </a:lastRow>
    <a:seCell>
      <a:tcTxStyle/>
      <a:tcStyle>
        <a:tcBdr/>
      </a:tcStyle>
    </a:seCell>
    <a:swCell>
      <a:tcTxStyle/>
      <a:tcStyle>
        <a:tcBdr/>
      </a:tcStyle>
    </a:swCell>
    <a:firstRow>
      <a:tcTxStyle b="on" i="off">
        <a:font>
          <a:latin typeface="Arial"/>
          <a:ea typeface="Arial"/>
          <a:cs typeface="Arial"/>
        </a:font>
        <a:schemeClr val="lt1"/>
      </a:tcTxStyle>
      <a:tcStyle>
        <a:tcBdr>
          <a:bottom>
            <a:ln w="38100" cap="flat" cmpd="sng">
              <a:solidFill>
                <a:schemeClr val="lt1"/>
              </a:solidFill>
              <a:prstDash val="solid"/>
              <a:round/>
              <a:headEnd type="none" w="med" len="med"/>
              <a:tailEnd type="none" w="med" len="med"/>
            </a:ln>
          </a:bottom>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6588"/>
    <p:restoredTop sz="65924"/>
  </p:normalViewPr>
  <p:slideViewPr>
    <p:cSldViewPr snapToGrid="0" snapToObjects="1">
      <p:cViewPr varScale="1">
        <p:scale>
          <a:sx n="69" d="100"/>
          <a:sy n="69" d="100"/>
        </p:scale>
        <p:origin x="2800" y="184"/>
      </p:cViewPr>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800" cy="457200"/>
          </a:xfrm>
          <a:prstGeom prst="rect">
            <a:avLst/>
          </a:prstGeom>
          <a:noFill/>
          <a:ln>
            <a:noFill/>
          </a:ln>
        </p:spPr>
        <p:txBody>
          <a:bodyPr spcFirstLastPara="1" wrap="square" lIns="91425" tIns="91425" rIns="91425" bIns="91425" anchor="t" anchorCtr="0"/>
          <a:lstStyle>
            <a:lvl1pPr marL="0" marR="0" lvl="0" indent="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Shape 4"/>
          <p:cNvSpPr txBox="1">
            <a:spLocks noGrp="1"/>
          </p:cNvSpPr>
          <p:nvPr>
            <p:ph type="dt" idx="10"/>
          </p:nvPr>
        </p:nvSpPr>
        <p:spPr>
          <a:xfrm>
            <a:off x="3884613" y="0"/>
            <a:ext cx="2971800" cy="457200"/>
          </a:xfrm>
          <a:prstGeom prst="rect">
            <a:avLst/>
          </a:prstGeom>
          <a:noFill/>
          <a:ln>
            <a:noFill/>
          </a:ln>
        </p:spPr>
        <p:txBody>
          <a:bodyPr spcFirstLastPara="1" wrap="square" lIns="91425" tIns="91425" rIns="91425" bIns="91425" anchor="t" anchorCtr="0"/>
          <a:lstStyle>
            <a:lvl1pPr marL="0" marR="0" lvl="0" indent="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Shape 5"/>
          <p:cNvSpPr>
            <a:spLocks noGrp="1" noRot="1" noChangeAspect="1"/>
          </p:cNvSpPr>
          <p:nvPr>
            <p:ph type="sldImg" idx="3"/>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marR="0" lvl="0" indent="-228600" algn="l" rtl="0">
              <a:spcBef>
                <a:spcPts val="36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36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36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36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36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Shape 7"/>
          <p:cNvSpPr txBox="1">
            <a:spLocks noGrp="1"/>
          </p:cNvSpPr>
          <p:nvPr>
            <p:ph type="ftr" idx="11"/>
          </p:nvPr>
        </p:nvSpPr>
        <p:spPr>
          <a:xfrm>
            <a:off x="0" y="8685213"/>
            <a:ext cx="2971800" cy="457200"/>
          </a:xfrm>
          <a:prstGeom prst="rect">
            <a:avLst/>
          </a:prstGeom>
          <a:noFill/>
          <a:ln>
            <a:noFill/>
          </a:ln>
        </p:spPr>
        <p:txBody>
          <a:bodyPr spcFirstLastPara="1" wrap="square" lIns="91425" tIns="91425" rIns="91425" bIns="91425" anchor="b" anchorCtr="0"/>
          <a:lstStyle>
            <a:lvl1pPr marL="0" marR="0" lvl="0" indent="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Shape 8"/>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8224065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6"/>
        <p:cNvGrpSpPr/>
        <p:nvPr/>
      </p:nvGrpSpPr>
      <p:grpSpPr>
        <a:xfrm>
          <a:off x="0" y="0"/>
          <a:ext cx="0" cy="0"/>
          <a:chOff x="0" y="0"/>
          <a:chExt cx="0" cy="0"/>
        </a:xfrm>
      </p:grpSpPr>
      <p:sp>
        <p:nvSpPr>
          <p:cNvPr id="607" name="Shape 60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med" len="med"/>
            <a:tailEnd type="none" w="med" len="med"/>
          </a:ln>
        </p:spPr>
      </p:sp>
      <p:sp>
        <p:nvSpPr>
          <p:cNvPr id="608" name="Shape 608"/>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171450" marR="0" lvl="0" indent="-171450" algn="l" rtl="0">
              <a:spcBef>
                <a:spcPts val="0"/>
              </a:spcBef>
              <a:spcAft>
                <a:spcPts val="0"/>
              </a:spcAft>
              <a:buFont typeface="Arial" panose="020B0604020202020204" pitchFamily="34" charset="0"/>
              <a:buChar char="•"/>
            </a:pPr>
            <a:endParaRPr sz="1200" b="0" i="0" u="none" strike="noStrike" cap="none" dirty="0">
              <a:solidFill>
                <a:schemeClr val="dk1"/>
              </a:solidFill>
              <a:latin typeface="Calibri"/>
              <a:ea typeface="Calibri"/>
              <a:cs typeface="Calibri"/>
              <a:sym typeface="Calibri"/>
            </a:endParaRPr>
          </a:p>
        </p:txBody>
      </p:sp>
      <p:sp>
        <p:nvSpPr>
          <p:cNvPr id="609" name="Shape 609"/>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10</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4715366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Shape 67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228600" lvl="0" indent="-228600">
              <a:spcBef>
                <a:spcPts val="360"/>
              </a:spcBef>
              <a:spcAft>
                <a:spcPts val="0"/>
              </a:spcAft>
              <a:buFont typeface="+mj-lt"/>
              <a:buAutoNum type="arabicPeriod"/>
            </a:pPr>
            <a:endParaRPr dirty="0"/>
          </a:p>
        </p:txBody>
      </p:sp>
      <p:sp>
        <p:nvSpPr>
          <p:cNvPr id="680" name="Shape 68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989297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5526225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6"/>
        <p:cNvGrpSpPr/>
        <p:nvPr/>
      </p:nvGrpSpPr>
      <p:grpSpPr>
        <a:xfrm>
          <a:off x="0" y="0"/>
          <a:ext cx="0" cy="0"/>
          <a:chOff x="0" y="0"/>
          <a:chExt cx="0" cy="0"/>
        </a:xfrm>
      </p:grpSpPr>
      <p:sp>
        <p:nvSpPr>
          <p:cNvPr id="607" name="Shape 60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med" len="med"/>
            <a:tailEnd type="none" w="med" len="med"/>
          </a:ln>
        </p:spPr>
      </p:sp>
      <p:sp>
        <p:nvSpPr>
          <p:cNvPr id="608" name="Shape 608"/>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dirty="0">
              <a:solidFill>
                <a:schemeClr val="dk1"/>
              </a:solidFill>
              <a:latin typeface="Calibri"/>
              <a:ea typeface="Calibri"/>
              <a:cs typeface="Calibri"/>
              <a:sym typeface="Calibri"/>
            </a:endParaRPr>
          </a:p>
        </p:txBody>
      </p:sp>
      <p:sp>
        <p:nvSpPr>
          <p:cNvPr id="609" name="Shape 609"/>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2</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5904739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6"/>
        <p:cNvGrpSpPr/>
        <p:nvPr/>
      </p:nvGrpSpPr>
      <p:grpSpPr>
        <a:xfrm>
          <a:off x="0" y="0"/>
          <a:ext cx="0" cy="0"/>
          <a:chOff x="0" y="0"/>
          <a:chExt cx="0" cy="0"/>
        </a:xfrm>
      </p:grpSpPr>
      <p:sp>
        <p:nvSpPr>
          <p:cNvPr id="607" name="Shape 60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med" len="med"/>
            <a:tailEnd type="none" w="med" len="med"/>
          </a:ln>
        </p:spPr>
      </p:sp>
      <p:sp>
        <p:nvSpPr>
          <p:cNvPr id="608" name="Shape 608"/>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dirty="0">
              <a:solidFill>
                <a:schemeClr val="dk1"/>
              </a:solidFill>
              <a:latin typeface="Calibri"/>
              <a:ea typeface="Calibri"/>
              <a:cs typeface="Calibri"/>
              <a:sym typeface="Calibri"/>
            </a:endParaRPr>
          </a:p>
        </p:txBody>
      </p:sp>
      <p:sp>
        <p:nvSpPr>
          <p:cNvPr id="609" name="Shape 609"/>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3</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7402279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6"/>
        <p:cNvGrpSpPr/>
        <p:nvPr/>
      </p:nvGrpSpPr>
      <p:grpSpPr>
        <a:xfrm>
          <a:off x="0" y="0"/>
          <a:ext cx="0" cy="0"/>
          <a:chOff x="0" y="0"/>
          <a:chExt cx="0" cy="0"/>
        </a:xfrm>
      </p:grpSpPr>
      <p:sp>
        <p:nvSpPr>
          <p:cNvPr id="607" name="Shape 60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med" len="med"/>
            <a:tailEnd type="none" w="med" len="med"/>
          </a:ln>
        </p:spPr>
      </p:sp>
      <p:sp>
        <p:nvSpPr>
          <p:cNvPr id="608" name="Shape 608"/>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dirty="0">
              <a:solidFill>
                <a:schemeClr val="dk1"/>
              </a:solidFill>
              <a:latin typeface="Calibri"/>
              <a:ea typeface="Calibri"/>
              <a:cs typeface="Calibri"/>
              <a:sym typeface="Calibri"/>
            </a:endParaRPr>
          </a:p>
        </p:txBody>
      </p:sp>
      <p:sp>
        <p:nvSpPr>
          <p:cNvPr id="609" name="Shape 609"/>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4</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630128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Shape 67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228600" lvl="0" indent="-228600">
              <a:spcBef>
                <a:spcPts val="360"/>
              </a:spcBef>
              <a:spcAft>
                <a:spcPts val="0"/>
              </a:spcAft>
              <a:buFont typeface="+mj-lt"/>
              <a:buAutoNum type="arabicPeriod"/>
            </a:pPr>
            <a:endParaRPr dirty="0"/>
          </a:p>
        </p:txBody>
      </p:sp>
      <p:sp>
        <p:nvSpPr>
          <p:cNvPr id="680" name="Shape 68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141965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Shape 67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AutoNum type="arabicPeriod"/>
            </a:pPr>
            <a:endParaRPr lang="en-US" sz="1200" b="0" i="0" u="none" strike="noStrike" kern="1200" cap="none" dirty="0">
              <a:solidFill>
                <a:schemeClr val="dk1"/>
              </a:solidFill>
              <a:effectLst/>
              <a:latin typeface="Calibri"/>
              <a:ea typeface="Calibri"/>
              <a:cs typeface="Calibri"/>
              <a:sym typeface="Calibri"/>
            </a:endParaRPr>
          </a:p>
        </p:txBody>
      </p:sp>
      <p:sp>
        <p:nvSpPr>
          <p:cNvPr id="680" name="Shape 68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371156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Shape 67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228600" lvl="0" indent="-228600">
              <a:lnSpc>
                <a:spcPct val="300000"/>
              </a:lnSpc>
              <a:spcBef>
                <a:spcPts val="360"/>
              </a:spcBef>
              <a:spcAft>
                <a:spcPts val="0"/>
              </a:spcAft>
              <a:buFont typeface="+mj-lt"/>
              <a:buAutoNum type="arabicPeriod"/>
            </a:pPr>
            <a:endParaRPr lang="en-US" sz="1200" b="0" i="0" u="none" strike="noStrike" kern="1200" cap="none" dirty="0">
              <a:solidFill>
                <a:schemeClr val="dk1"/>
              </a:solidFill>
              <a:effectLst/>
              <a:latin typeface="Calibri"/>
              <a:ea typeface="Calibri"/>
              <a:cs typeface="Calibri"/>
              <a:sym typeface="Calibri"/>
            </a:endParaRPr>
          </a:p>
        </p:txBody>
      </p:sp>
      <p:sp>
        <p:nvSpPr>
          <p:cNvPr id="680" name="Shape 68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968115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Shape 67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AutoNum type="arabicPeriod"/>
            </a:pPr>
            <a:endParaRPr lang="en-US" sz="1200" b="0" i="0" u="none" strike="noStrike" kern="1200" cap="none" dirty="0">
              <a:solidFill>
                <a:schemeClr val="dk1"/>
              </a:solidFill>
              <a:effectLst/>
              <a:latin typeface="Calibri"/>
              <a:ea typeface="Calibri"/>
              <a:cs typeface="Calibri"/>
              <a:sym typeface="Calibri"/>
            </a:endParaRPr>
          </a:p>
        </p:txBody>
      </p:sp>
      <p:sp>
        <p:nvSpPr>
          <p:cNvPr id="680" name="Shape 68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260299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Shape 67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228600" lvl="0" indent="-228600">
              <a:spcBef>
                <a:spcPts val="360"/>
              </a:spcBef>
              <a:spcAft>
                <a:spcPts val="0"/>
              </a:spcAft>
              <a:buFont typeface="+mj-lt"/>
              <a:buAutoNum type="arabicPeriod"/>
            </a:pPr>
            <a:r>
              <a:rPr lang="en-US" sz="1200" b="0" i="0" u="none" strike="noStrike" kern="1200" cap="none" dirty="0">
                <a:solidFill>
                  <a:schemeClr val="dk1"/>
                </a:solidFill>
                <a:effectLst/>
                <a:latin typeface="Calibri"/>
                <a:ea typeface="Calibri"/>
                <a:cs typeface="Calibri"/>
                <a:sym typeface="Calibri"/>
              </a:rPr>
              <a:t>React 16 is the first version of React built on top of a new core architecture, which is named “Fiber”. The new features in React v16.0 i.e. </a:t>
            </a:r>
            <a:r>
              <a:rPr lang="en-US" sz="1200" b="0" i="1" u="none" strike="noStrike" kern="1200" cap="none" dirty="0">
                <a:solidFill>
                  <a:schemeClr val="dk1"/>
                </a:solidFill>
                <a:effectLst/>
                <a:latin typeface="Calibri"/>
                <a:ea typeface="Calibri"/>
                <a:cs typeface="Calibri"/>
                <a:sym typeface="Calibri"/>
              </a:rPr>
              <a:t>error boundaries</a:t>
            </a:r>
            <a:r>
              <a:rPr lang="en-US" sz="1200" b="0" i="0" u="none" strike="noStrike" kern="1200" cap="none" dirty="0">
                <a:solidFill>
                  <a:schemeClr val="dk1"/>
                </a:solidFill>
                <a:effectLst/>
                <a:latin typeface="Calibri"/>
                <a:ea typeface="Calibri"/>
                <a:cs typeface="Calibri"/>
                <a:sym typeface="Calibri"/>
              </a:rPr>
              <a:t>, </a:t>
            </a:r>
            <a:r>
              <a:rPr lang="en-US" sz="1200" b="0" i="1" u="none" strike="noStrike" kern="1200" cap="none" dirty="0">
                <a:solidFill>
                  <a:schemeClr val="dk1"/>
                </a:solidFill>
                <a:effectLst/>
                <a:latin typeface="Calibri"/>
                <a:ea typeface="Calibri"/>
                <a:cs typeface="Calibri"/>
                <a:sym typeface="Calibri"/>
              </a:rPr>
              <a:t>fragments</a:t>
            </a:r>
            <a:r>
              <a:rPr lang="en-US" sz="1200" b="0" i="0" u="none" strike="noStrike" kern="1200" cap="none" dirty="0">
                <a:solidFill>
                  <a:schemeClr val="dk1"/>
                </a:solidFill>
                <a:effectLst/>
                <a:latin typeface="Calibri"/>
                <a:ea typeface="Calibri"/>
                <a:cs typeface="Calibri"/>
                <a:sym typeface="Calibri"/>
              </a:rPr>
              <a:t>, </a:t>
            </a:r>
            <a:r>
              <a:rPr lang="en-US" sz="1200" b="0" i="1" u="none" strike="noStrike" kern="1200" cap="none" dirty="0">
                <a:solidFill>
                  <a:schemeClr val="dk1"/>
                </a:solidFill>
                <a:effectLst/>
                <a:latin typeface="Calibri"/>
                <a:ea typeface="Calibri"/>
                <a:cs typeface="Calibri"/>
                <a:sym typeface="Calibri"/>
              </a:rPr>
              <a:t>portals</a:t>
            </a:r>
            <a:r>
              <a:rPr lang="en-US" sz="1200" b="0" i="0" u="none" strike="noStrike" kern="1200" cap="none" dirty="0">
                <a:solidFill>
                  <a:schemeClr val="dk1"/>
                </a:solidFill>
                <a:effectLst/>
                <a:latin typeface="Calibri"/>
                <a:ea typeface="Calibri"/>
                <a:cs typeface="Calibri"/>
                <a:sym typeface="Calibri"/>
              </a:rPr>
              <a:t> and </a:t>
            </a:r>
            <a:r>
              <a:rPr lang="en-US" sz="1200" b="0" i="1" u="none" strike="noStrike" kern="1200" cap="none" dirty="0" err="1">
                <a:solidFill>
                  <a:schemeClr val="dk1"/>
                </a:solidFill>
                <a:effectLst/>
                <a:latin typeface="Calibri"/>
                <a:ea typeface="Calibri"/>
                <a:cs typeface="Calibri"/>
                <a:sym typeface="Calibri"/>
              </a:rPr>
              <a:t>async</a:t>
            </a:r>
            <a:r>
              <a:rPr lang="en-US" sz="1200" b="0" i="1" u="none" strike="noStrike" kern="1200" cap="none" dirty="0">
                <a:solidFill>
                  <a:schemeClr val="dk1"/>
                </a:solidFill>
                <a:effectLst/>
                <a:latin typeface="Calibri"/>
                <a:ea typeface="Calibri"/>
                <a:cs typeface="Calibri"/>
                <a:sym typeface="Calibri"/>
              </a:rPr>
              <a:t> rendering</a:t>
            </a:r>
            <a:r>
              <a:rPr lang="en-US" sz="1200" b="0" i="0" u="none" strike="noStrike" kern="1200" cap="none" dirty="0">
                <a:solidFill>
                  <a:schemeClr val="dk1"/>
                </a:solidFill>
                <a:effectLst/>
                <a:latin typeface="Calibri"/>
                <a:ea typeface="Calibri"/>
                <a:cs typeface="Calibri"/>
                <a:sym typeface="Calibri"/>
              </a:rPr>
              <a:t>  have been made possible due to Fiber</a:t>
            </a:r>
          </a:p>
          <a:p>
            <a:pPr marL="228600" lvl="0" indent="-228600">
              <a:spcBef>
                <a:spcPts val="360"/>
              </a:spcBef>
              <a:spcAft>
                <a:spcPts val="0"/>
              </a:spcAft>
              <a:buFont typeface="+mj-lt"/>
              <a:buAutoNum type="arabicPeriod"/>
            </a:pPr>
            <a:endParaRPr lang="en-US" sz="1200" b="0" i="0" u="none" strike="noStrike" kern="1200" cap="none" dirty="0">
              <a:solidFill>
                <a:schemeClr val="dk1"/>
              </a:solidFill>
              <a:effectLst/>
              <a:latin typeface="Calibri"/>
              <a:ea typeface="Calibri"/>
              <a:cs typeface="Calibri"/>
              <a:sym typeface="Calibri"/>
            </a:endParaRPr>
          </a:p>
          <a:p>
            <a:pPr marL="228600" lvl="0" indent="-228600">
              <a:spcBef>
                <a:spcPts val="360"/>
              </a:spcBef>
              <a:spcAft>
                <a:spcPts val="0"/>
              </a:spcAft>
              <a:buFont typeface="+mj-lt"/>
              <a:buAutoNum type="arabicPeriod"/>
            </a:pPr>
            <a:r>
              <a:rPr lang="en-US" sz="1200" b="0" i="0" u="none" strike="noStrike" kern="1200" cap="none" dirty="0">
                <a:solidFill>
                  <a:schemeClr val="dk1"/>
                </a:solidFill>
                <a:effectLst/>
                <a:latin typeface="Calibri"/>
                <a:ea typeface="Calibri"/>
                <a:cs typeface="Calibri"/>
                <a:sym typeface="Calibri"/>
              </a:rPr>
              <a:t>Let's talk a bit about </a:t>
            </a:r>
            <a:r>
              <a:rPr lang="en-US" sz="1200" b="1" i="0" u="none" strike="noStrike" kern="1200" cap="none" dirty="0">
                <a:solidFill>
                  <a:schemeClr val="dk1"/>
                </a:solidFill>
                <a:effectLst/>
                <a:latin typeface="Calibri"/>
                <a:ea typeface="Calibri"/>
                <a:cs typeface="Calibri"/>
                <a:sym typeface="Calibri"/>
              </a:rPr>
              <a:t>React Fiber</a:t>
            </a:r>
            <a:r>
              <a:rPr lang="en-US" sz="1200" b="0" i="0" u="none" strike="noStrike" kern="1200" cap="none" dirty="0">
                <a:solidFill>
                  <a:schemeClr val="dk1"/>
                </a:solidFill>
                <a:effectLst/>
                <a:latin typeface="Calibri"/>
                <a:ea typeface="Calibri"/>
                <a:cs typeface="Calibri"/>
                <a:sym typeface="Calibri"/>
              </a:rPr>
              <a:t>. As I mentioned earlier, React Fiber has been in development for a while</a:t>
            </a:r>
          </a:p>
          <a:p>
            <a:pPr marL="228600" lvl="0" indent="-228600">
              <a:spcBef>
                <a:spcPts val="360"/>
              </a:spcBef>
              <a:spcAft>
                <a:spcPts val="0"/>
              </a:spcAft>
              <a:buFont typeface="+mj-lt"/>
              <a:buAutoNum type="arabicPeriod"/>
            </a:pPr>
            <a:endParaRPr lang="en-US" sz="1200" b="0" i="0" u="none" strike="noStrike" kern="1200" cap="none" dirty="0">
              <a:solidFill>
                <a:schemeClr val="dk1"/>
              </a:solidFill>
              <a:effectLst/>
              <a:latin typeface="Calibri"/>
              <a:ea typeface="Calibri"/>
              <a:cs typeface="Calibri"/>
              <a:sym typeface="Calibri"/>
            </a:endParaRPr>
          </a:p>
          <a:p>
            <a:pPr marL="228600" lvl="0" indent="-228600">
              <a:spcBef>
                <a:spcPts val="360"/>
              </a:spcBef>
              <a:spcAft>
                <a:spcPts val="0"/>
              </a:spcAft>
              <a:buFont typeface="+mj-lt"/>
              <a:buAutoNum type="arabicPeriod"/>
            </a:pPr>
            <a:r>
              <a:rPr lang="en-US" sz="1200" b="0" i="1" u="none" strike="noStrike" kern="1200" cap="none" dirty="0">
                <a:solidFill>
                  <a:schemeClr val="dk1"/>
                </a:solidFill>
                <a:effectLst/>
                <a:latin typeface="Calibri"/>
                <a:ea typeface="Calibri"/>
                <a:cs typeface="Calibri"/>
                <a:sym typeface="Calibri"/>
              </a:rPr>
              <a:t>React Fiber</a:t>
            </a:r>
            <a:r>
              <a:rPr lang="en-US" sz="1200" b="0" i="0" u="none" strike="noStrike" kern="1200" cap="none" dirty="0">
                <a:solidFill>
                  <a:schemeClr val="dk1"/>
                </a:solidFill>
                <a:effectLst/>
                <a:latin typeface="Calibri"/>
                <a:ea typeface="Calibri"/>
                <a:cs typeface="Calibri"/>
                <a:sym typeface="Calibri"/>
              </a:rPr>
              <a:t> is a complete, backward compatible rewrite of the ReactJS core which enables sophisticated scheduling of rendering work. It is a reimplementation of </a:t>
            </a:r>
            <a:r>
              <a:rPr lang="en-US" sz="1200" b="0" i="0" u="none" strike="noStrike" kern="1200" cap="none" dirty="0" err="1">
                <a:solidFill>
                  <a:schemeClr val="dk1"/>
                </a:solidFill>
                <a:effectLst/>
                <a:latin typeface="Calibri"/>
                <a:ea typeface="Calibri"/>
                <a:cs typeface="Calibri"/>
                <a:sym typeface="Calibri"/>
              </a:rPr>
              <a:t>ReactJS's</a:t>
            </a:r>
            <a:r>
              <a:rPr lang="en-US" sz="1200" b="0" i="0" u="none" strike="noStrike" kern="1200" cap="none" dirty="0">
                <a:solidFill>
                  <a:schemeClr val="dk1"/>
                </a:solidFill>
                <a:effectLst/>
                <a:latin typeface="Calibri"/>
                <a:ea typeface="Calibri"/>
                <a:cs typeface="Calibri"/>
                <a:sym typeface="Calibri"/>
              </a:rPr>
              <a:t> core algorithm. The goal of React Fiber is to increase its suitability for app development in sections like gestures, animation, and layouts. </a:t>
            </a:r>
          </a:p>
          <a:p>
            <a:pPr marL="228600" lvl="0" indent="-228600">
              <a:spcBef>
                <a:spcPts val="360"/>
              </a:spcBef>
              <a:spcAft>
                <a:spcPts val="0"/>
              </a:spcAft>
              <a:buFont typeface="+mj-lt"/>
              <a:buAutoNum type="arabicPeriod"/>
            </a:pPr>
            <a:endParaRPr lang="en-US" sz="1200" b="0" i="0" u="none" strike="noStrike" kern="1200" cap="none" dirty="0">
              <a:solidFill>
                <a:schemeClr val="dk1"/>
              </a:solidFill>
              <a:effectLst/>
              <a:latin typeface="Calibri"/>
              <a:ea typeface="Calibri"/>
              <a:cs typeface="Calibri"/>
              <a:sym typeface="Calibri"/>
            </a:endParaRPr>
          </a:p>
          <a:p>
            <a:pPr marL="742950" lvl="1" indent="-285750">
              <a:spcBef>
                <a:spcPts val="360"/>
              </a:spcBef>
              <a:spcAft>
                <a:spcPts val="0"/>
              </a:spcAft>
              <a:buFont typeface="+mj-lt"/>
              <a:buAutoNum type="romanUcPeriod"/>
            </a:pPr>
            <a:r>
              <a:rPr lang="en-US" sz="1200" b="1" i="0" u="none" strike="noStrike" kern="1200" cap="none" dirty="0">
                <a:solidFill>
                  <a:schemeClr val="dk1"/>
                </a:solidFill>
                <a:effectLst/>
                <a:latin typeface="Calibri"/>
                <a:ea typeface="Calibri"/>
                <a:cs typeface="Calibri"/>
                <a:sym typeface="Calibri"/>
              </a:rPr>
              <a:t>The goal of </a:t>
            </a:r>
            <a:r>
              <a:rPr lang="en-US" sz="1200" b="1" i="1" u="none" strike="noStrike" kern="1200" cap="none" dirty="0">
                <a:solidFill>
                  <a:schemeClr val="dk1"/>
                </a:solidFill>
                <a:effectLst/>
                <a:latin typeface="Calibri"/>
                <a:ea typeface="Calibri"/>
                <a:cs typeface="Calibri"/>
                <a:sym typeface="Calibri"/>
              </a:rPr>
              <a:t>React Fiber</a:t>
            </a:r>
            <a:r>
              <a:rPr lang="en-US" sz="1200" b="1" i="0" u="none" strike="noStrike" kern="1200" cap="none" dirty="0">
                <a:solidFill>
                  <a:schemeClr val="dk1"/>
                </a:solidFill>
                <a:effectLst/>
                <a:latin typeface="Calibri"/>
                <a:ea typeface="Calibri"/>
                <a:cs typeface="Calibri"/>
                <a:sym typeface="Calibri"/>
              </a:rPr>
              <a:t> is to enable incremental rendering</a:t>
            </a:r>
            <a:r>
              <a:rPr lang="en-US" sz="1200" b="0" i="0" u="none" strike="noStrike" kern="1200" cap="none" dirty="0">
                <a:solidFill>
                  <a:schemeClr val="dk1"/>
                </a:solidFill>
                <a:effectLst/>
                <a:latin typeface="Calibri"/>
                <a:ea typeface="Calibri"/>
                <a:cs typeface="Calibri"/>
                <a:sym typeface="Calibri"/>
              </a:rPr>
              <a:t>—the ability to split rendering work into chunks and spread it out over multiple frames. In addition, the ability to pause, abort, or reuse work as new updates come in and the ability to assign priority to different types of updates. </a:t>
            </a:r>
          </a:p>
          <a:p>
            <a:pPr marL="742950" lvl="1" indent="-285750">
              <a:spcBef>
                <a:spcPts val="360"/>
              </a:spcBef>
              <a:spcAft>
                <a:spcPts val="0"/>
              </a:spcAft>
              <a:buFont typeface="+mj-lt"/>
              <a:buAutoNum type="romanUcPeriod"/>
            </a:pPr>
            <a:endParaRPr lang="en-US" sz="1200" b="0" i="0" u="none" strike="noStrike" kern="1200" cap="none" dirty="0">
              <a:solidFill>
                <a:schemeClr val="dk1"/>
              </a:solidFill>
              <a:effectLst/>
              <a:latin typeface="Calibri"/>
              <a:ea typeface="Calibri"/>
              <a:cs typeface="Calibri"/>
              <a:sym typeface="Calibri"/>
            </a:endParaRPr>
          </a:p>
          <a:p>
            <a:pPr marL="742950" lvl="1" indent="-285750">
              <a:spcBef>
                <a:spcPts val="360"/>
              </a:spcBef>
              <a:spcAft>
                <a:spcPts val="0"/>
              </a:spcAft>
              <a:buFont typeface="+mj-lt"/>
              <a:buAutoNum type="romanUcPeriod"/>
            </a:pPr>
            <a:r>
              <a:rPr lang="en-US" sz="1200" b="0" i="1" u="none" strike="noStrike" kern="1200" cap="none" dirty="0">
                <a:solidFill>
                  <a:schemeClr val="dk1"/>
                </a:solidFill>
                <a:effectLst/>
                <a:latin typeface="Calibri"/>
                <a:ea typeface="Calibri"/>
                <a:cs typeface="Calibri"/>
                <a:sym typeface="Calibri"/>
              </a:rPr>
              <a:t>React Fiber</a:t>
            </a:r>
            <a:r>
              <a:rPr lang="en-US" sz="1200" b="0" i="0" u="none" strike="noStrike" kern="1200" cap="none" dirty="0">
                <a:solidFill>
                  <a:schemeClr val="dk1"/>
                </a:solidFill>
                <a:effectLst/>
                <a:latin typeface="Calibri"/>
                <a:ea typeface="Calibri"/>
                <a:cs typeface="Calibri"/>
                <a:sym typeface="Calibri"/>
              </a:rPr>
              <a:t> is a reimplementation of a stack frame specialized for ReactJS components. Each fiber can be thought of as a virtual stack frame where information from the frame is preserved in memory on the heap, and because the info is saved on the heap, you can control and play with the data structures and process the relevant information as needed.</a:t>
            </a:r>
          </a:p>
          <a:p>
            <a:pPr marL="742950" lvl="1" indent="-285750">
              <a:spcBef>
                <a:spcPts val="360"/>
              </a:spcBef>
              <a:spcAft>
                <a:spcPts val="0"/>
              </a:spcAft>
              <a:buFont typeface="+mj-lt"/>
              <a:buAutoNum type="romanUcPeriod"/>
            </a:pPr>
            <a:endParaRPr lang="en-US" sz="1200" b="0" i="0" u="none" strike="noStrike" kern="1200" cap="none" dirty="0">
              <a:solidFill>
                <a:schemeClr val="dk1"/>
              </a:solidFill>
              <a:effectLst/>
              <a:latin typeface="Calibri"/>
              <a:ea typeface="Calibri"/>
              <a:cs typeface="Calibri"/>
              <a:sym typeface="Calibri"/>
            </a:endParaRPr>
          </a:p>
          <a:p>
            <a:pPr marL="742950" lvl="1" indent="-285750">
              <a:spcBef>
                <a:spcPts val="360"/>
              </a:spcBef>
              <a:spcAft>
                <a:spcPts val="0"/>
              </a:spcAft>
              <a:buFont typeface="+mj-lt"/>
              <a:buAutoNum type="romanUcPeriod"/>
            </a:pPr>
            <a:r>
              <a:rPr lang="en-US" sz="1200" b="0" i="1" u="none" strike="noStrike" kern="1200" cap="none" dirty="0">
                <a:solidFill>
                  <a:schemeClr val="dk1"/>
                </a:solidFill>
                <a:effectLst/>
                <a:latin typeface="Calibri"/>
                <a:ea typeface="Calibri"/>
                <a:cs typeface="Calibri"/>
                <a:sym typeface="Calibri"/>
              </a:rPr>
              <a:t>React Fiber</a:t>
            </a:r>
            <a:r>
              <a:rPr lang="en-US" sz="1200" b="0" i="0" u="none" strike="noStrike" kern="1200" cap="none" dirty="0">
                <a:solidFill>
                  <a:schemeClr val="dk1"/>
                </a:solidFill>
                <a:effectLst/>
                <a:latin typeface="Calibri"/>
                <a:ea typeface="Calibri"/>
                <a:cs typeface="Calibri"/>
                <a:sym typeface="Calibri"/>
              </a:rPr>
              <a:t> allows smooth rendering of the UI by pausing once in a while and checking for more important updates rather than waiting for all the changes to be propagated throughout the entirety of the component tree before updating the UI. The task scheduling ability of </a:t>
            </a:r>
            <a:r>
              <a:rPr lang="en-US" sz="1200" b="0" i="1" u="none" strike="noStrike" kern="1200" cap="none" dirty="0">
                <a:solidFill>
                  <a:schemeClr val="dk1"/>
                </a:solidFill>
                <a:effectLst/>
                <a:latin typeface="Calibri"/>
                <a:ea typeface="Calibri"/>
                <a:cs typeface="Calibri"/>
                <a:sym typeface="Calibri"/>
              </a:rPr>
              <a:t>React Fiber</a:t>
            </a:r>
            <a:r>
              <a:rPr lang="en-US" sz="1200" b="0" i="0" u="none" strike="noStrike" kern="1200" cap="none" dirty="0">
                <a:solidFill>
                  <a:schemeClr val="dk1"/>
                </a:solidFill>
                <a:effectLst/>
                <a:latin typeface="Calibri"/>
                <a:ea typeface="Calibri"/>
                <a:cs typeface="Calibri"/>
                <a:sym typeface="Calibri"/>
              </a:rPr>
              <a:t> makes this possible</a:t>
            </a:r>
          </a:p>
          <a:p>
            <a:pPr>
              <a:buAutoNum type="arabicPeriod"/>
            </a:pPr>
            <a:endParaRPr lang="en-US" sz="1200" b="0" i="0" u="none" strike="noStrike" kern="1200" cap="none" dirty="0">
              <a:solidFill>
                <a:schemeClr val="dk1"/>
              </a:solidFill>
              <a:effectLst/>
              <a:latin typeface="Calibri"/>
              <a:ea typeface="Calibri"/>
              <a:cs typeface="Calibri"/>
              <a:sym typeface="Calibri"/>
            </a:endParaRPr>
          </a:p>
        </p:txBody>
      </p:sp>
      <p:sp>
        <p:nvSpPr>
          <p:cNvPr id="680" name="Shape 68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684535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5.jp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8.jp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8.jp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9.jp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9.jp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1.jp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1.jp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9.jp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9.jp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9.jp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9.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cSld name="06_Title only">
    <p:spTree>
      <p:nvGrpSpPr>
        <p:cNvPr id="1" name="Shape 50"/>
        <p:cNvGrpSpPr/>
        <p:nvPr/>
      </p:nvGrpSpPr>
      <p:grpSpPr>
        <a:xfrm>
          <a:off x="0" y="0"/>
          <a:ext cx="0" cy="0"/>
          <a:chOff x="0" y="0"/>
          <a:chExt cx="0" cy="0"/>
        </a:xfrm>
      </p:grpSpPr>
      <p:sp>
        <p:nvSpPr>
          <p:cNvPr id="51" name="Shape 51"/>
          <p:cNvSpPr txBox="1">
            <a:spLocks noGrp="1"/>
          </p:cNvSpPr>
          <p:nvPr>
            <p:ph type="title"/>
          </p:nvPr>
        </p:nvSpPr>
        <p:spPr>
          <a:xfrm>
            <a:off x="594360" y="676656"/>
            <a:ext cx="8166672" cy="571500"/>
          </a:xfrm>
          <a:prstGeom prst="rect">
            <a:avLst/>
          </a:prstGeom>
          <a:noFill/>
          <a:ln>
            <a:noFill/>
          </a:ln>
        </p:spPr>
        <p:txBody>
          <a:bodyPr spcFirstLastPara="1" wrap="square" lIns="91425" tIns="91425" rIns="91425" bIns="91425" anchor="b" anchorCtr="0"/>
          <a:lstStyle>
            <a:lvl1pPr marL="0" marR="0" lvl="0" indent="0" algn="l" rtl="0">
              <a:spcBef>
                <a:spcPts val="0"/>
              </a:spcBef>
              <a:spcAft>
                <a:spcPts val="0"/>
              </a:spcAft>
              <a:buSzPts val="1400"/>
              <a:buNone/>
              <a:defRPr sz="3000" b="1" i="0" u="none" strike="noStrike" cap="none">
                <a:solidFill>
                  <a:schemeClr val="dk2"/>
                </a:solidFill>
                <a:latin typeface="Arial"/>
                <a:ea typeface="Arial"/>
                <a:cs typeface="Arial"/>
                <a:sym typeface="Arial"/>
              </a:defRPr>
            </a:lvl1pPr>
            <a:lvl2pPr marL="0" marR="0" lvl="1"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2pPr>
            <a:lvl3pPr marL="0" marR="0" lvl="2"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3pPr>
            <a:lvl4pPr marL="0" marR="0" lvl="3"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4pPr>
            <a:lvl5pPr marL="0" marR="0" lvl="4"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5pPr>
            <a:lvl6pPr marL="457200" marR="0" lvl="5"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6pPr>
            <a:lvl7pPr marL="914400" marR="0" lvl="6"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7pPr>
            <a:lvl8pPr marL="1371600" marR="0" lvl="7"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8pPr>
            <a:lvl9pPr marL="1828800" marR="0" lvl="8"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9pPr>
          </a:lstStyle>
          <a:p>
            <a:endParaRPr/>
          </a:p>
        </p:txBody>
      </p:sp>
      <p:sp>
        <p:nvSpPr>
          <p:cNvPr id="52" name="Shape 52"/>
          <p:cNvSpPr txBox="1">
            <a:spLocks noGrp="1"/>
          </p:cNvSpPr>
          <p:nvPr>
            <p:ph type="body" idx="1"/>
          </p:nvPr>
        </p:nvSpPr>
        <p:spPr>
          <a:xfrm>
            <a:off x="594360" y="1280160"/>
            <a:ext cx="8160322" cy="315118"/>
          </a:xfrm>
          <a:prstGeom prst="rect">
            <a:avLst/>
          </a:prstGeom>
          <a:noFill/>
          <a:ln>
            <a:noFill/>
          </a:ln>
        </p:spPr>
        <p:txBody>
          <a:bodyPr spcFirstLastPara="1" wrap="square" lIns="91425" tIns="91425" rIns="91425" bIns="91425" anchor="t" anchorCtr="0"/>
          <a:lstStyle>
            <a:lvl1pPr marL="457200" marR="0" lvl="0" indent="-228600" algn="l" rtl="0">
              <a:spcBef>
                <a:spcPts val="0"/>
              </a:spcBef>
              <a:spcAft>
                <a:spcPts val="0"/>
              </a:spcAft>
              <a:buClr>
                <a:schemeClr val="dk2"/>
              </a:buClr>
              <a:buSzPts val="1800"/>
              <a:buFont typeface="Arial"/>
              <a:buNone/>
              <a:defRPr sz="1800" b="0" i="0" u="none" strike="noStrike" cap="none">
                <a:solidFill>
                  <a:schemeClr val="dk2"/>
                </a:solidFill>
                <a:latin typeface="Arial"/>
                <a:ea typeface="Arial"/>
                <a:cs typeface="Arial"/>
                <a:sym typeface="Arial"/>
              </a:defRPr>
            </a:lvl1pPr>
            <a:lvl2pPr marL="914400" marR="0" lvl="1" indent="-228600" algn="l" rtl="0">
              <a:spcBef>
                <a:spcPts val="800"/>
              </a:spcBef>
              <a:spcAft>
                <a:spcPts val="0"/>
              </a:spcAft>
              <a:buClr>
                <a:schemeClr val="dk2"/>
              </a:buClr>
              <a:buSzPts val="2000"/>
              <a:buFont typeface="Arial"/>
              <a:buNone/>
              <a:defRPr sz="2000" b="1" i="0" u="none" strike="noStrike" cap="none">
                <a:solidFill>
                  <a:schemeClr val="dk2"/>
                </a:solidFill>
                <a:latin typeface="Arial"/>
                <a:ea typeface="Arial"/>
                <a:cs typeface="Arial"/>
                <a:sym typeface="Arial"/>
              </a:defRPr>
            </a:lvl2pPr>
            <a:lvl3pPr marL="1371600" marR="0" lvl="2" indent="-228600" algn="l" rtl="0">
              <a:spcBef>
                <a:spcPts val="700"/>
              </a:spcBef>
              <a:spcAft>
                <a:spcPts val="0"/>
              </a:spcAft>
              <a:buClr>
                <a:schemeClr val="dk2"/>
              </a:buClr>
              <a:buSzPts val="1800"/>
              <a:buFont typeface="Arial"/>
              <a:buNone/>
              <a:defRPr sz="1800" b="1" i="0" u="none" strike="noStrike" cap="none">
                <a:solidFill>
                  <a:schemeClr val="dk2"/>
                </a:solidFill>
                <a:latin typeface="Arial"/>
                <a:ea typeface="Arial"/>
                <a:cs typeface="Arial"/>
                <a:sym typeface="Arial"/>
              </a:defRPr>
            </a:lvl3pPr>
            <a:lvl4pPr marL="1828800" marR="0" lvl="3"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4pPr>
            <a:lvl5pPr marL="2286000" marR="0" lvl="4"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5pPr>
            <a:lvl6pPr marL="2743200" marR="0" lvl="5"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6pPr>
            <a:lvl7pPr marL="3200400" marR="0" lvl="6"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7pPr>
            <a:lvl8pPr marL="3657600" marR="0" lvl="7"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8pPr>
            <a:lvl9pPr marL="4114800" marR="0" lvl="8"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9pPr>
          </a:lstStyle>
          <a:p>
            <a:endParaRPr/>
          </a:p>
        </p:txBody>
      </p:sp>
      <p:sp>
        <p:nvSpPr>
          <p:cNvPr id="53" name="Shape 53"/>
          <p:cNvSpPr txBox="1">
            <a:spLocks noGrp="1"/>
          </p:cNvSpPr>
          <p:nvPr>
            <p:ph type="ftr" idx="11"/>
          </p:nvPr>
        </p:nvSpPr>
        <p:spPr>
          <a:xfrm>
            <a:off x="609600" y="6095999"/>
            <a:ext cx="8153400" cy="628361"/>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60"/>
              </a:spcBef>
              <a:spcAft>
                <a:spcPts val="0"/>
              </a:spcAft>
              <a:buClr>
                <a:schemeClr val="dk1"/>
              </a:buClr>
              <a:buSzPts val="800"/>
              <a:buFont typeface="Calibri"/>
              <a:buNone/>
              <a:defRPr sz="800" b="0" i="0" u="none" strike="noStrike" cap="none">
                <a:solidFill>
                  <a:schemeClr val="dk1"/>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4" name="Shape 54"/>
          <p:cNvSpPr txBox="1"/>
          <p:nvPr/>
        </p:nvSpPr>
        <p:spPr>
          <a:xfrm>
            <a:off x="104588" y="5483412"/>
            <a:ext cx="184666"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cSld name="20_Title Full Logo PURPLE">
    <p:spTree>
      <p:nvGrpSpPr>
        <p:cNvPr id="1" name="Shape 163"/>
        <p:cNvGrpSpPr/>
        <p:nvPr/>
      </p:nvGrpSpPr>
      <p:grpSpPr>
        <a:xfrm>
          <a:off x="0" y="0"/>
          <a:ext cx="0" cy="0"/>
          <a:chOff x="0" y="0"/>
          <a:chExt cx="0" cy="0"/>
        </a:xfrm>
      </p:grpSpPr>
      <p:pic>
        <p:nvPicPr>
          <p:cNvPr id="164" name="Shape 164" descr="Purple st.jpg"/>
          <p:cNvPicPr preferRelativeResize="0"/>
          <p:nvPr/>
        </p:nvPicPr>
        <p:blipFill rotWithShape="1">
          <a:blip r:embed="rId2">
            <a:alphaModFix/>
          </a:blip>
          <a:srcRect/>
          <a:stretch/>
        </p:blipFill>
        <p:spPr>
          <a:xfrm>
            <a:off x="0" y="0"/>
            <a:ext cx="9144000" cy="6815137"/>
          </a:xfrm>
          <a:prstGeom prst="rect">
            <a:avLst/>
          </a:prstGeom>
          <a:noFill/>
          <a:ln>
            <a:noFill/>
          </a:ln>
        </p:spPr>
      </p:pic>
      <p:sp>
        <p:nvSpPr>
          <p:cNvPr id="165" name="Shape 165"/>
          <p:cNvSpPr txBox="1">
            <a:spLocks noGrp="1"/>
          </p:cNvSpPr>
          <p:nvPr>
            <p:ph type="body" idx="1"/>
          </p:nvPr>
        </p:nvSpPr>
        <p:spPr>
          <a:xfrm>
            <a:off x="247426" y="5791200"/>
            <a:ext cx="2891063" cy="697394"/>
          </a:xfrm>
          <a:prstGeom prst="rect">
            <a:avLst/>
          </a:prstGeom>
          <a:noFill/>
          <a:ln>
            <a:noFill/>
          </a:ln>
        </p:spPr>
        <p:txBody>
          <a:bodyPr spcFirstLastPara="1" wrap="square" lIns="91425" tIns="91425" rIns="91425" bIns="91425" anchor="b" anchorCtr="0"/>
          <a:lstStyle>
            <a:lvl1pPr marL="457200" marR="0" lvl="0" indent="-228600" algn="l" rtl="0">
              <a:lnSpc>
                <a:spcPct val="100000"/>
              </a:lnSpc>
              <a:spcBef>
                <a:spcPts val="0"/>
              </a:spcBef>
              <a:spcAft>
                <a:spcPts val="0"/>
              </a:spcAft>
              <a:buClr>
                <a:schemeClr val="dk2"/>
              </a:buClr>
              <a:buSzPts val="1200"/>
              <a:buFont typeface="Arial"/>
              <a:buNone/>
              <a:defRPr sz="1200" b="0" i="0" u="none" strike="noStrike" cap="none">
                <a:solidFill>
                  <a:srgbClr val="FFFFFF"/>
                </a:solidFill>
                <a:latin typeface="Arial"/>
                <a:ea typeface="Arial"/>
                <a:cs typeface="Arial"/>
                <a:sym typeface="Arial"/>
              </a:defRPr>
            </a:lvl1pPr>
            <a:lvl2pPr marL="914400" marR="0" lvl="1" indent="-228600" algn="l" rtl="0">
              <a:spcBef>
                <a:spcPts val="800"/>
              </a:spcBef>
              <a:spcAft>
                <a:spcPts val="0"/>
              </a:spcAft>
              <a:buClr>
                <a:schemeClr val="dk2"/>
              </a:buClr>
              <a:buSzPts val="2000"/>
              <a:buFont typeface="Arial"/>
              <a:buNone/>
              <a:defRPr sz="2000" b="1" i="0" u="none" strike="noStrike" cap="none">
                <a:solidFill>
                  <a:schemeClr val="dk2"/>
                </a:solidFill>
                <a:latin typeface="Arial"/>
                <a:ea typeface="Arial"/>
                <a:cs typeface="Arial"/>
                <a:sym typeface="Arial"/>
              </a:defRPr>
            </a:lvl2pPr>
            <a:lvl3pPr marL="1371600" marR="0" lvl="2" indent="-228600" algn="l" rtl="0">
              <a:spcBef>
                <a:spcPts val="700"/>
              </a:spcBef>
              <a:spcAft>
                <a:spcPts val="0"/>
              </a:spcAft>
              <a:buClr>
                <a:schemeClr val="dk2"/>
              </a:buClr>
              <a:buSzPts val="1800"/>
              <a:buFont typeface="Arial"/>
              <a:buNone/>
              <a:defRPr sz="1800" b="1" i="0" u="none" strike="noStrike" cap="none">
                <a:solidFill>
                  <a:schemeClr val="dk2"/>
                </a:solidFill>
                <a:latin typeface="Arial"/>
                <a:ea typeface="Arial"/>
                <a:cs typeface="Arial"/>
                <a:sym typeface="Arial"/>
              </a:defRPr>
            </a:lvl3pPr>
            <a:lvl4pPr marL="1828800" marR="0" lvl="3"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4pPr>
            <a:lvl5pPr marL="2286000" marR="0" lvl="4"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5pPr>
            <a:lvl6pPr marL="2743200" marR="0" lvl="5"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6pPr>
            <a:lvl7pPr marL="3200400" marR="0" lvl="6"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7pPr>
            <a:lvl8pPr marL="3657600" marR="0" lvl="7"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8pPr>
            <a:lvl9pPr marL="4114800" marR="0" lvl="8"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9pPr>
          </a:lstStyle>
          <a:p>
            <a:endParaRPr/>
          </a:p>
        </p:txBody>
      </p:sp>
      <p:sp>
        <p:nvSpPr>
          <p:cNvPr id="166" name="Shape 166"/>
          <p:cNvSpPr/>
          <p:nvPr/>
        </p:nvSpPr>
        <p:spPr>
          <a:xfrm>
            <a:off x="255636" y="6632364"/>
            <a:ext cx="2582758" cy="18466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600"/>
              <a:buFont typeface="Arial"/>
              <a:buNone/>
            </a:pPr>
            <a:r>
              <a:rPr lang="en-US" sz="600" b="0" i="0" u="none" strike="noStrike" cap="none">
                <a:solidFill>
                  <a:schemeClr val="lt1"/>
                </a:solidFill>
                <a:latin typeface="Arial"/>
                <a:ea typeface="Arial"/>
                <a:cs typeface="Arial"/>
                <a:sym typeface="Arial"/>
              </a:rPr>
              <a:t>Copyright © 2017 The Nielsen Company. Confidential and proprietary.</a:t>
            </a:r>
            <a:endParaRPr/>
          </a:p>
        </p:txBody>
      </p:sp>
      <p:pic>
        <p:nvPicPr>
          <p:cNvPr id="167" name="Shape 167" descr="Nielsen_R.png"/>
          <p:cNvPicPr preferRelativeResize="0"/>
          <p:nvPr/>
        </p:nvPicPr>
        <p:blipFill rotWithShape="1">
          <a:blip r:embed="rId3">
            <a:alphaModFix/>
          </a:blip>
          <a:srcRect/>
          <a:stretch/>
        </p:blipFill>
        <p:spPr>
          <a:xfrm>
            <a:off x="364066" y="2081657"/>
            <a:ext cx="1170446" cy="414126"/>
          </a:xfrm>
          <a:prstGeom prst="rect">
            <a:avLst/>
          </a:prstGeom>
          <a:noFill/>
          <a:ln>
            <a:noFill/>
          </a:ln>
        </p:spPr>
      </p:pic>
      <p:sp>
        <p:nvSpPr>
          <p:cNvPr id="168" name="Shape 168"/>
          <p:cNvSpPr txBox="1">
            <a:spLocks noGrp="1"/>
          </p:cNvSpPr>
          <p:nvPr>
            <p:ph type="ctrTitle"/>
          </p:nvPr>
        </p:nvSpPr>
        <p:spPr>
          <a:xfrm>
            <a:off x="246888" y="2577432"/>
            <a:ext cx="6684264" cy="1310218"/>
          </a:xfrm>
          <a:prstGeom prst="rect">
            <a:avLst/>
          </a:prstGeom>
          <a:noFill/>
          <a:ln>
            <a:noFill/>
          </a:ln>
        </p:spPr>
        <p:txBody>
          <a:bodyPr spcFirstLastPara="1" wrap="square" lIns="91425" tIns="91425" rIns="91425" bIns="91425" anchor="b" anchorCtr="0"/>
          <a:lstStyle>
            <a:lvl1pPr marL="0" marR="0" lvl="0" indent="0" algn="l" rtl="0">
              <a:lnSpc>
                <a:spcPct val="90000"/>
              </a:lnSpc>
              <a:spcBef>
                <a:spcPts val="0"/>
              </a:spcBef>
              <a:spcAft>
                <a:spcPts val="0"/>
              </a:spcAft>
              <a:buSzPts val="1400"/>
              <a:buNone/>
              <a:defRPr sz="4200" b="1" i="0" u="none" strike="noStrike" cap="none">
                <a:solidFill>
                  <a:schemeClr val="lt1"/>
                </a:solidFill>
                <a:latin typeface="Arial"/>
                <a:ea typeface="Arial"/>
                <a:cs typeface="Arial"/>
                <a:sym typeface="Arial"/>
              </a:defRPr>
            </a:lvl1pPr>
            <a:lvl2pPr marL="0" marR="0" lvl="1"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2pPr>
            <a:lvl3pPr marL="0" marR="0" lvl="2"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3pPr>
            <a:lvl4pPr marL="0" marR="0" lvl="3"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4pPr>
            <a:lvl5pPr marL="0" marR="0" lvl="4"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5pPr>
            <a:lvl6pPr marL="457200" marR="0" lvl="5"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6pPr>
            <a:lvl7pPr marL="914400" marR="0" lvl="6"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7pPr>
            <a:lvl8pPr marL="1371600" marR="0" lvl="7"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8pPr>
            <a:lvl9pPr marL="1828800" marR="0" lvl="8"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9pPr>
          </a:lstStyle>
          <a:p>
            <a:endParaRPr/>
          </a:p>
        </p:txBody>
      </p:sp>
      <p:sp>
        <p:nvSpPr>
          <p:cNvPr id="169" name="Shape 169"/>
          <p:cNvSpPr txBox="1">
            <a:spLocks noGrp="1"/>
          </p:cNvSpPr>
          <p:nvPr>
            <p:ph type="subTitle" idx="2"/>
          </p:nvPr>
        </p:nvSpPr>
        <p:spPr>
          <a:xfrm>
            <a:off x="264135" y="4014216"/>
            <a:ext cx="6684264" cy="665162"/>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800"/>
              </a:spcBef>
              <a:spcAft>
                <a:spcPts val="0"/>
              </a:spcAft>
              <a:buClr>
                <a:schemeClr val="dk2"/>
              </a:buClr>
              <a:buSzPts val="2000"/>
              <a:buFont typeface="Arial"/>
              <a:buNone/>
              <a:defRPr sz="2000" b="0" i="0" u="none" strike="noStrike" cap="none">
                <a:solidFill>
                  <a:srgbClr val="FFFFFF"/>
                </a:solidFill>
                <a:latin typeface="Arial"/>
                <a:ea typeface="Arial"/>
                <a:cs typeface="Arial"/>
                <a:sym typeface="Arial"/>
              </a:defRPr>
            </a:lvl1pPr>
            <a:lvl2pPr marL="457200" marR="0" lvl="1" indent="0" algn="ctr" rtl="0">
              <a:spcBef>
                <a:spcPts val="800"/>
              </a:spcBef>
              <a:spcAft>
                <a:spcPts val="0"/>
              </a:spcAft>
              <a:buClr>
                <a:schemeClr val="dk2"/>
              </a:buClr>
              <a:buSzPts val="1600"/>
              <a:buFont typeface="Arial"/>
              <a:buNone/>
              <a:defRPr sz="1600" b="0" i="0" u="none" strike="noStrike" cap="none">
                <a:solidFill>
                  <a:srgbClr val="888888"/>
                </a:solidFill>
                <a:latin typeface="Arial"/>
                <a:ea typeface="Arial"/>
                <a:cs typeface="Arial"/>
                <a:sym typeface="Arial"/>
              </a:defRPr>
            </a:lvl2pPr>
            <a:lvl3pPr marL="914400" marR="0" lvl="2" indent="0" algn="ctr" rtl="0">
              <a:spcBef>
                <a:spcPts val="700"/>
              </a:spcBef>
              <a:spcAft>
                <a:spcPts val="0"/>
              </a:spcAft>
              <a:buClr>
                <a:schemeClr val="dk2"/>
              </a:buClr>
              <a:buSzPts val="1400"/>
              <a:buFont typeface="Arial"/>
              <a:buNone/>
              <a:defRPr sz="1400" b="0" i="0" u="none" strike="noStrike" cap="none">
                <a:solidFill>
                  <a:srgbClr val="888888"/>
                </a:solidFill>
                <a:latin typeface="Arial"/>
                <a:ea typeface="Arial"/>
                <a:cs typeface="Arial"/>
                <a:sym typeface="Arial"/>
              </a:defRPr>
            </a:lvl3pPr>
            <a:lvl4pPr marL="1371600" marR="0" lvl="3" indent="0" algn="ctr" rtl="0">
              <a:spcBef>
                <a:spcPts val="700"/>
              </a:spcBef>
              <a:spcAft>
                <a:spcPts val="0"/>
              </a:spcAft>
              <a:buClr>
                <a:schemeClr val="dk2"/>
              </a:buClr>
              <a:buSzPts val="1200"/>
              <a:buFont typeface="Arial"/>
              <a:buNone/>
              <a:defRPr sz="1200" b="0" i="0" u="none" strike="noStrike" cap="none">
                <a:solidFill>
                  <a:srgbClr val="888888"/>
                </a:solidFill>
                <a:latin typeface="Arial"/>
                <a:ea typeface="Arial"/>
                <a:cs typeface="Arial"/>
                <a:sym typeface="Arial"/>
              </a:defRPr>
            </a:lvl4pPr>
            <a:lvl5pPr marL="1828800" marR="0" lvl="4" indent="0" algn="ctr" rtl="0">
              <a:spcBef>
                <a:spcPts val="700"/>
              </a:spcBef>
              <a:spcAft>
                <a:spcPts val="0"/>
              </a:spcAft>
              <a:buClr>
                <a:schemeClr val="dk2"/>
              </a:buClr>
              <a:buSzPts val="1200"/>
              <a:buFont typeface="Arial"/>
              <a:buNone/>
              <a:defRPr sz="1200" b="0" i="0" u="none" strike="noStrike" cap="none">
                <a:solidFill>
                  <a:srgbClr val="888888"/>
                </a:solidFill>
                <a:latin typeface="Arial"/>
                <a:ea typeface="Arial"/>
                <a:cs typeface="Arial"/>
                <a:sym typeface="Arial"/>
              </a:defRPr>
            </a:lvl5pPr>
            <a:lvl6pPr marL="2286000" marR="0" lvl="5" indent="0" algn="ctr" rtl="0">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6pPr>
            <a:lvl7pPr marL="2743200" marR="0" lvl="6" indent="0" algn="ctr" rtl="0">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7pPr>
            <a:lvl8pPr marL="3200400" marR="0" lvl="7" indent="0" algn="ctr" rtl="0">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8pPr>
            <a:lvl9pPr marL="3657600" marR="0" lvl="8" indent="0" algn="ctr" rtl="0">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cSld name="22_Title N-tab White">
    <p:spTree>
      <p:nvGrpSpPr>
        <p:cNvPr id="1" name="Shape 170"/>
        <p:cNvGrpSpPr/>
        <p:nvPr/>
      </p:nvGrpSpPr>
      <p:grpSpPr>
        <a:xfrm>
          <a:off x="0" y="0"/>
          <a:ext cx="0" cy="0"/>
          <a:chOff x="0" y="0"/>
          <a:chExt cx="0" cy="0"/>
        </a:xfrm>
      </p:grpSpPr>
      <p:pic>
        <p:nvPicPr>
          <p:cNvPr id="171" name="Shape 171" descr="Purple shirt.jpg"/>
          <p:cNvPicPr preferRelativeResize="0"/>
          <p:nvPr/>
        </p:nvPicPr>
        <p:blipFill rotWithShape="1">
          <a:blip r:embed="rId2">
            <a:alphaModFix/>
          </a:blip>
          <a:srcRect/>
          <a:stretch/>
        </p:blipFill>
        <p:spPr>
          <a:xfrm>
            <a:off x="0" y="0"/>
            <a:ext cx="9144000" cy="6815137"/>
          </a:xfrm>
          <a:prstGeom prst="rect">
            <a:avLst/>
          </a:prstGeom>
          <a:noFill/>
          <a:ln>
            <a:noFill/>
          </a:ln>
        </p:spPr>
      </p:pic>
      <p:pic>
        <p:nvPicPr>
          <p:cNvPr id="172" name="Shape 172" descr="Purple Stri.jpg"/>
          <p:cNvPicPr preferRelativeResize="0"/>
          <p:nvPr/>
        </p:nvPicPr>
        <p:blipFill rotWithShape="1">
          <a:blip r:embed="rId3">
            <a:alphaModFix/>
          </a:blip>
          <a:srcRect/>
          <a:stretch/>
        </p:blipFill>
        <p:spPr>
          <a:xfrm>
            <a:off x="0" y="0"/>
            <a:ext cx="231582" cy="6815137"/>
          </a:xfrm>
          <a:prstGeom prst="rect">
            <a:avLst/>
          </a:prstGeom>
          <a:noFill/>
          <a:ln>
            <a:noFill/>
          </a:ln>
        </p:spPr>
      </p:pic>
      <p:sp>
        <p:nvSpPr>
          <p:cNvPr id="173" name="Shape 173"/>
          <p:cNvSpPr txBox="1">
            <a:spLocks noGrp="1"/>
          </p:cNvSpPr>
          <p:nvPr>
            <p:ph type="body" idx="1"/>
          </p:nvPr>
        </p:nvSpPr>
        <p:spPr>
          <a:xfrm>
            <a:off x="336851" y="6008206"/>
            <a:ext cx="2891063" cy="697394"/>
          </a:xfrm>
          <a:prstGeom prst="rect">
            <a:avLst/>
          </a:prstGeom>
          <a:noFill/>
          <a:ln>
            <a:noFill/>
          </a:ln>
        </p:spPr>
        <p:txBody>
          <a:bodyPr spcFirstLastPara="1" wrap="square" lIns="91425" tIns="91425" rIns="91425" bIns="91425" anchor="b" anchorCtr="0"/>
          <a:lstStyle>
            <a:lvl1pPr marL="457200" marR="0" lvl="0" indent="-228600" algn="l" rtl="0">
              <a:lnSpc>
                <a:spcPct val="100000"/>
              </a:lnSpc>
              <a:spcBef>
                <a:spcPts val="0"/>
              </a:spcBef>
              <a:spcAft>
                <a:spcPts val="0"/>
              </a:spcAft>
              <a:buClr>
                <a:schemeClr val="dk2"/>
              </a:buClr>
              <a:buSzPts val="1200"/>
              <a:buFont typeface="Arial"/>
              <a:buNone/>
              <a:defRPr sz="1200" b="0" i="0" u="none" strike="noStrike" cap="none">
                <a:solidFill>
                  <a:schemeClr val="dk2"/>
                </a:solidFill>
                <a:latin typeface="Arial"/>
                <a:ea typeface="Arial"/>
                <a:cs typeface="Arial"/>
                <a:sym typeface="Arial"/>
              </a:defRPr>
            </a:lvl1pPr>
            <a:lvl2pPr marL="914400" marR="0" lvl="1" indent="-228600" algn="l" rtl="0">
              <a:spcBef>
                <a:spcPts val="800"/>
              </a:spcBef>
              <a:spcAft>
                <a:spcPts val="0"/>
              </a:spcAft>
              <a:buClr>
                <a:schemeClr val="dk2"/>
              </a:buClr>
              <a:buSzPts val="2000"/>
              <a:buFont typeface="Arial"/>
              <a:buNone/>
              <a:defRPr sz="2000" b="1" i="0" u="none" strike="noStrike" cap="none">
                <a:solidFill>
                  <a:schemeClr val="dk2"/>
                </a:solidFill>
                <a:latin typeface="Arial"/>
                <a:ea typeface="Arial"/>
                <a:cs typeface="Arial"/>
                <a:sym typeface="Arial"/>
              </a:defRPr>
            </a:lvl2pPr>
            <a:lvl3pPr marL="1371600" marR="0" lvl="2" indent="-228600" algn="l" rtl="0">
              <a:spcBef>
                <a:spcPts val="700"/>
              </a:spcBef>
              <a:spcAft>
                <a:spcPts val="0"/>
              </a:spcAft>
              <a:buClr>
                <a:schemeClr val="dk2"/>
              </a:buClr>
              <a:buSzPts val="1800"/>
              <a:buFont typeface="Arial"/>
              <a:buNone/>
              <a:defRPr sz="1800" b="1" i="0" u="none" strike="noStrike" cap="none">
                <a:solidFill>
                  <a:schemeClr val="dk2"/>
                </a:solidFill>
                <a:latin typeface="Arial"/>
                <a:ea typeface="Arial"/>
                <a:cs typeface="Arial"/>
                <a:sym typeface="Arial"/>
              </a:defRPr>
            </a:lvl3pPr>
            <a:lvl4pPr marL="1828800" marR="0" lvl="3"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4pPr>
            <a:lvl5pPr marL="2286000" marR="0" lvl="4"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5pPr>
            <a:lvl6pPr marL="2743200" marR="0" lvl="5"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6pPr>
            <a:lvl7pPr marL="3200400" marR="0" lvl="6"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7pPr>
            <a:lvl8pPr marL="3657600" marR="0" lvl="7"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8pPr>
            <a:lvl9pPr marL="4114800" marR="0" lvl="8"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9pPr>
          </a:lstStyle>
          <a:p>
            <a:endParaRPr/>
          </a:p>
        </p:txBody>
      </p:sp>
      <p:sp>
        <p:nvSpPr>
          <p:cNvPr id="174" name="Shape 174"/>
          <p:cNvSpPr/>
          <p:nvPr/>
        </p:nvSpPr>
        <p:spPr>
          <a:xfrm rot="-5400000">
            <a:off x="-1180192" y="5435465"/>
            <a:ext cx="2569934" cy="184666"/>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600">
                <a:solidFill>
                  <a:schemeClr val="lt1"/>
                </a:solidFill>
                <a:latin typeface="Arial"/>
                <a:ea typeface="Arial"/>
                <a:cs typeface="Arial"/>
                <a:sym typeface="Arial"/>
              </a:rPr>
              <a:t>Copyright © 2017 The Nielsen Company. Confidential and proprietary.</a:t>
            </a:r>
            <a:endParaRPr/>
          </a:p>
        </p:txBody>
      </p:sp>
      <p:sp>
        <p:nvSpPr>
          <p:cNvPr id="175" name="Shape 175"/>
          <p:cNvSpPr txBox="1">
            <a:spLocks noGrp="1"/>
          </p:cNvSpPr>
          <p:nvPr>
            <p:ph type="ctrTitle"/>
          </p:nvPr>
        </p:nvSpPr>
        <p:spPr>
          <a:xfrm>
            <a:off x="336322" y="461584"/>
            <a:ext cx="8218686" cy="1310218"/>
          </a:xfrm>
          <a:prstGeom prst="rect">
            <a:avLst/>
          </a:prstGeom>
          <a:noFill/>
          <a:ln>
            <a:noFill/>
          </a:ln>
        </p:spPr>
        <p:txBody>
          <a:bodyPr spcFirstLastPara="1" wrap="square" lIns="91425" tIns="91425" rIns="91425" bIns="91425" anchor="ctr" anchorCtr="0"/>
          <a:lstStyle>
            <a:lvl1pPr marL="0" marR="0" lvl="0" indent="0" algn="l" rtl="0">
              <a:lnSpc>
                <a:spcPct val="90000"/>
              </a:lnSpc>
              <a:spcBef>
                <a:spcPts val="0"/>
              </a:spcBef>
              <a:spcAft>
                <a:spcPts val="0"/>
              </a:spcAft>
              <a:buSzPts val="1400"/>
              <a:buNone/>
              <a:defRPr sz="4200" b="1" i="0" u="none" strike="noStrike" cap="none">
                <a:solidFill>
                  <a:schemeClr val="dk2"/>
                </a:solidFill>
                <a:latin typeface="Arial"/>
                <a:ea typeface="Arial"/>
                <a:cs typeface="Arial"/>
                <a:sym typeface="Arial"/>
              </a:defRPr>
            </a:lvl1pPr>
            <a:lvl2pPr marL="0" marR="0" lvl="1"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2pPr>
            <a:lvl3pPr marL="0" marR="0" lvl="2"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3pPr>
            <a:lvl4pPr marL="0" marR="0" lvl="3"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4pPr>
            <a:lvl5pPr marL="0" marR="0" lvl="4"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5pPr>
            <a:lvl6pPr marL="457200" marR="0" lvl="5"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6pPr>
            <a:lvl7pPr marL="914400" marR="0" lvl="6"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7pPr>
            <a:lvl8pPr marL="1371600" marR="0" lvl="7"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8pPr>
            <a:lvl9pPr marL="1828800" marR="0" lvl="8"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21_Title N-tab White">
    <p:spTree>
      <p:nvGrpSpPr>
        <p:cNvPr id="1" name="Shape 176"/>
        <p:cNvGrpSpPr/>
        <p:nvPr/>
      </p:nvGrpSpPr>
      <p:grpSpPr>
        <a:xfrm>
          <a:off x="0" y="0"/>
          <a:ext cx="0" cy="0"/>
          <a:chOff x="0" y="0"/>
          <a:chExt cx="0" cy="0"/>
        </a:xfrm>
      </p:grpSpPr>
      <p:pic>
        <p:nvPicPr>
          <p:cNvPr id="177" name="Shape 177" descr="Purple Stri.jpg"/>
          <p:cNvPicPr preferRelativeResize="0"/>
          <p:nvPr/>
        </p:nvPicPr>
        <p:blipFill rotWithShape="1">
          <a:blip r:embed="rId2">
            <a:alphaModFix/>
          </a:blip>
          <a:srcRect/>
          <a:stretch/>
        </p:blipFill>
        <p:spPr>
          <a:xfrm>
            <a:off x="0" y="0"/>
            <a:ext cx="231582" cy="6815137"/>
          </a:xfrm>
          <a:prstGeom prst="rect">
            <a:avLst/>
          </a:prstGeom>
          <a:noFill/>
          <a:ln>
            <a:noFill/>
          </a:ln>
        </p:spPr>
      </p:pic>
      <p:sp>
        <p:nvSpPr>
          <p:cNvPr id="178" name="Shape 178"/>
          <p:cNvSpPr txBox="1">
            <a:spLocks noGrp="1"/>
          </p:cNvSpPr>
          <p:nvPr>
            <p:ph type="body" idx="1"/>
          </p:nvPr>
        </p:nvSpPr>
        <p:spPr>
          <a:xfrm>
            <a:off x="336851" y="6008206"/>
            <a:ext cx="2891063" cy="697394"/>
          </a:xfrm>
          <a:prstGeom prst="rect">
            <a:avLst/>
          </a:prstGeom>
          <a:noFill/>
          <a:ln>
            <a:noFill/>
          </a:ln>
        </p:spPr>
        <p:txBody>
          <a:bodyPr spcFirstLastPara="1" wrap="square" lIns="91425" tIns="91425" rIns="91425" bIns="91425" anchor="b" anchorCtr="0"/>
          <a:lstStyle>
            <a:lvl1pPr marL="457200" marR="0" lvl="0" indent="-228600" algn="l" rtl="0">
              <a:lnSpc>
                <a:spcPct val="100000"/>
              </a:lnSpc>
              <a:spcBef>
                <a:spcPts val="0"/>
              </a:spcBef>
              <a:spcAft>
                <a:spcPts val="0"/>
              </a:spcAft>
              <a:buClr>
                <a:schemeClr val="dk2"/>
              </a:buClr>
              <a:buSzPts val="1200"/>
              <a:buFont typeface="Arial"/>
              <a:buNone/>
              <a:defRPr sz="1200" b="0" i="0" u="none" strike="noStrike" cap="none">
                <a:solidFill>
                  <a:schemeClr val="dk2"/>
                </a:solidFill>
                <a:latin typeface="Arial"/>
                <a:ea typeface="Arial"/>
                <a:cs typeface="Arial"/>
                <a:sym typeface="Arial"/>
              </a:defRPr>
            </a:lvl1pPr>
            <a:lvl2pPr marL="914400" marR="0" lvl="1" indent="-228600" algn="l" rtl="0">
              <a:spcBef>
                <a:spcPts val="800"/>
              </a:spcBef>
              <a:spcAft>
                <a:spcPts val="0"/>
              </a:spcAft>
              <a:buClr>
                <a:schemeClr val="dk2"/>
              </a:buClr>
              <a:buSzPts val="2000"/>
              <a:buFont typeface="Arial"/>
              <a:buNone/>
              <a:defRPr sz="2000" b="1" i="0" u="none" strike="noStrike" cap="none">
                <a:solidFill>
                  <a:schemeClr val="dk2"/>
                </a:solidFill>
                <a:latin typeface="Arial"/>
                <a:ea typeface="Arial"/>
                <a:cs typeface="Arial"/>
                <a:sym typeface="Arial"/>
              </a:defRPr>
            </a:lvl2pPr>
            <a:lvl3pPr marL="1371600" marR="0" lvl="2" indent="-228600" algn="l" rtl="0">
              <a:spcBef>
                <a:spcPts val="700"/>
              </a:spcBef>
              <a:spcAft>
                <a:spcPts val="0"/>
              </a:spcAft>
              <a:buClr>
                <a:schemeClr val="dk2"/>
              </a:buClr>
              <a:buSzPts val="1800"/>
              <a:buFont typeface="Arial"/>
              <a:buNone/>
              <a:defRPr sz="1800" b="1" i="0" u="none" strike="noStrike" cap="none">
                <a:solidFill>
                  <a:schemeClr val="dk2"/>
                </a:solidFill>
                <a:latin typeface="Arial"/>
                <a:ea typeface="Arial"/>
                <a:cs typeface="Arial"/>
                <a:sym typeface="Arial"/>
              </a:defRPr>
            </a:lvl3pPr>
            <a:lvl4pPr marL="1828800" marR="0" lvl="3"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4pPr>
            <a:lvl5pPr marL="2286000" marR="0" lvl="4"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5pPr>
            <a:lvl6pPr marL="2743200" marR="0" lvl="5"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6pPr>
            <a:lvl7pPr marL="3200400" marR="0" lvl="6"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7pPr>
            <a:lvl8pPr marL="3657600" marR="0" lvl="7"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8pPr>
            <a:lvl9pPr marL="4114800" marR="0" lvl="8"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9pPr>
          </a:lstStyle>
          <a:p>
            <a:endParaRPr/>
          </a:p>
        </p:txBody>
      </p:sp>
      <p:sp>
        <p:nvSpPr>
          <p:cNvPr id="179" name="Shape 179"/>
          <p:cNvSpPr/>
          <p:nvPr/>
        </p:nvSpPr>
        <p:spPr>
          <a:xfrm rot="-5400000">
            <a:off x="-1180192" y="5435465"/>
            <a:ext cx="2569934" cy="184666"/>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600">
                <a:solidFill>
                  <a:schemeClr val="lt1"/>
                </a:solidFill>
                <a:latin typeface="Arial"/>
                <a:ea typeface="Arial"/>
                <a:cs typeface="Arial"/>
                <a:sym typeface="Arial"/>
              </a:rPr>
              <a:t>Copyright © 2017 The Nielsen Company. Confidential and proprietary.</a:t>
            </a:r>
            <a:endParaRPr/>
          </a:p>
        </p:txBody>
      </p:sp>
      <p:pic>
        <p:nvPicPr>
          <p:cNvPr id="180" name="Shape 180" descr="N Element Tab Square-Blue_RGB.png"/>
          <p:cNvPicPr preferRelativeResize="0"/>
          <p:nvPr/>
        </p:nvPicPr>
        <p:blipFill rotWithShape="1">
          <a:blip r:embed="rId3">
            <a:alphaModFix/>
          </a:blip>
          <a:srcRect/>
          <a:stretch/>
        </p:blipFill>
        <p:spPr>
          <a:xfrm>
            <a:off x="459399" y="2133600"/>
            <a:ext cx="376601" cy="376935"/>
          </a:xfrm>
          <a:prstGeom prst="rect">
            <a:avLst/>
          </a:prstGeom>
          <a:noFill/>
          <a:ln>
            <a:noFill/>
          </a:ln>
        </p:spPr>
      </p:pic>
      <p:sp>
        <p:nvSpPr>
          <p:cNvPr id="181" name="Shape 181"/>
          <p:cNvSpPr txBox="1">
            <a:spLocks noGrp="1"/>
          </p:cNvSpPr>
          <p:nvPr>
            <p:ph type="ctrTitle"/>
          </p:nvPr>
        </p:nvSpPr>
        <p:spPr>
          <a:xfrm>
            <a:off x="336322" y="2583948"/>
            <a:ext cx="6674078" cy="1310218"/>
          </a:xfrm>
          <a:prstGeom prst="rect">
            <a:avLst/>
          </a:prstGeom>
          <a:noFill/>
          <a:ln>
            <a:noFill/>
          </a:ln>
        </p:spPr>
        <p:txBody>
          <a:bodyPr spcFirstLastPara="1" wrap="square" lIns="91425" tIns="91425" rIns="91425" bIns="91425" anchor="b" anchorCtr="0"/>
          <a:lstStyle>
            <a:lvl1pPr marL="0" marR="0" lvl="0" indent="0" algn="l" rtl="0">
              <a:lnSpc>
                <a:spcPct val="90000"/>
              </a:lnSpc>
              <a:spcBef>
                <a:spcPts val="0"/>
              </a:spcBef>
              <a:spcAft>
                <a:spcPts val="0"/>
              </a:spcAft>
              <a:buSzPts val="1400"/>
              <a:buNone/>
              <a:defRPr sz="4200" b="1" i="0" u="none" strike="noStrike" cap="none">
                <a:solidFill>
                  <a:schemeClr val="dk2"/>
                </a:solidFill>
                <a:latin typeface="Arial"/>
                <a:ea typeface="Arial"/>
                <a:cs typeface="Arial"/>
                <a:sym typeface="Arial"/>
              </a:defRPr>
            </a:lvl1pPr>
            <a:lvl2pPr marL="0" marR="0" lvl="1"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2pPr>
            <a:lvl3pPr marL="0" marR="0" lvl="2"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3pPr>
            <a:lvl4pPr marL="0" marR="0" lvl="3"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4pPr>
            <a:lvl5pPr marL="0" marR="0" lvl="4"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5pPr>
            <a:lvl6pPr marL="457200" marR="0" lvl="5"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6pPr>
            <a:lvl7pPr marL="914400" marR="0" lvl="6"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7pPr>
            <a:lvl8pPr marL="1371600" marR="0" lvl="7"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8pPr>
            <a:lvl9pPr marL="1828800" marR="0" lvl="8"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9pPr>
          </a:lstStyle>
          <a:p>
            <a:endParaRPr/>
          </a:p>
        </p:txBody>
      </p:sp>
      <p:sp>
        <p:nvSpPr>
          <p:cNvPr id="182" name="Shape 182"/>
          <p:cNvSpPr txBox="1">
            <a:spLocks noGrp="1"/>
          </p:cNvSpPr>
          <p:nvPr>
            <p:ph type="subTitle" idx="2"/>
          </p:nvPr>
        </p:nvSpPr>
        <p:spPr>
          <a:xfrm>
            <a:off x="366976" y="4014216"/>
            <a:ext cx="6598131" cy="665162"/>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800"/>
              </a:spcBef>
              <a:spcAft>
                <a:spcPts val="0"/>
              </a:spcAft>
              <a:buClr>
                <a:schemeClr val="dk2"/>
              </a:buClr>
              <a:buSzPts val="2000"/>
              <a:buFont typeface="Arial"/>
              <a:buNone/>
              <a:defRPr sz="2000" b="0" i="0" u="none" strike="noStrike" cap="none">
                <a:solidFill>
                  <a:srgbClr val="000000"/>
                </a:solidFill>
                <a:latin typeface="Arial"/>
                <a:ea typeface="Arial"/>
                <a:cs typeface="Arial"/>
                <a:sym typeface="Arial"/>
              </a:defRPr>
            </a:lvl1pPr>
            <a:lvl2pPr marL="457200" marR="0" lvl="1" indent="0" algn="ctr" rtl="0">
              <a:spcBef>
                <a:spcPts val="800"/>
              </a:spcBef>
              <a:spcAft>
                <a:spcPts val="0"/>
              </a:spcAft>
              <a:buClr>
                <a:schemeClr val="dk2"/>
              </a:buClr>
              <a:buSzPts val="1600"/>
              <a:buFont typeface="Arial"/>
              <a:buNone/>
              <a:defRPr sz="1600" b="0" i="0" u="none" strike="noStrike" cap="none">
                <a:solidFill>
                  <a:srgbClr val="888888"/>
                </a:solidFill>
                <a:latin typeface="Arial"/>
                <a:ea typeface="Arial"/>
                <a:cs typeface="Arial"/>
                <a:sym typeface="Arial"/>
              </a:defRPr>
            </a:lvl2pPr>
            <a:lvl3pPr marL="914400" marR="0" lvl="2" indent="0" algn="ctr" rtl="0">
              <a:spcBef>
                <a:spcPts val="700"/>
              </a:spcBef>
              <a:spcAft>
                <a:spcPts val="0"/>
              </a:spcAft>
              <a:buClr>
                <a:schemeClr val="dk2"/>
              </a:buClr>
              <a:buSzPts val="1400"/>
              <a:buFont typeface="Arial"/>
              <a:buNone/>
              <a:defRPr sz="1400" b="0" i="0" u="none" strike="noStrike" cap="none">
                <a:solidFill>
                  <a:srgbClr val="888888"/>
                </a:solidFill>
                <a:latin typeface="Arial"/>
                <a:ea typeface="Arial"/>
                <a:cs typeface="Arial"/>
                <a:sym typeface="Arial"/>
              </a:defRPr>
            </a:lvl3pPr>
            <a:lvl4pPr marL="1371600" marR="0" lvl="3" indent="0" algn="ctr" rtl="0">
              <a:spcBef>
                <a:spcPts val="700"/>
              </a:spcBef>
              <a:spcAft>
                <a:spcPts val="0"/>
              </a:spcAft>
              <a:buClr>
                <a:schemeClr val="dk2"/>
              </a:buClr>
              <a:buSzPts val="1200"/>
              <a:buFont typeface="Arial"/>
              <a:buNone/>
              <a:defRPr sz="1200" b="0" i="0" u="none" strike="noStrike" cap="none">
                <a:solidFill>
                  <a:srgbClr val="888888"/>
                </a:solidFill>
                <a:latin typeface="Arial"/>
                <a:ea typeface="Arial"/>
                <a:cs typeface="Arial"/>
                <a:sym typeface="Arial"/>
              </a:defRPr>
            </a:lvl4pPr>
            <a:lvl5pPr marL="1828800" marR="0" lvl="4" indent="0" algn="ctr" rtl="0">
              <a:spcBef>
                <a:spcPts val="700"/>
              </a:spcBef>
              <a:spcAft>
                <a:spcPts val="0"/>
              </a:spcAft>
              <a:buClr>
                <a:schemeClr val="dk2"/>
              </a:buClr>
              <a:buSzPts val="1200"/>
              <a:buFont typeface="Arial"/>
              <a:buNone/>
              <a:defRPr sz="1200" b="0" i="0" u="none" strike="noStrike" cap="none">
                <a:solidFill>
                  <a:srgbClr val="888888"/>
                </a:solidFill>
                <a:latin typeface="Arial"/>
                <a:ea typeface="Arial"/>
                <a:cs typeface="Arial"/>
                <a:sym typeface="Arial"/>
              </a:defRPr>
            </a:lvl5pPr>
            <a:lvl6pPr marL="2286000" marR="0" lvl="5" indent="0" algn="ctr" rtl="0">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6pPr>
            <a:lvl7pPr marL="2743200" marR="0" lvl="6" indent="0" algn="ctr" rtl="0">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7pPr>
            <a:lvl8pPr marL="3200400" marR="0" lvl="7" indent="0" algn="ctr" rtl="0">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8pPr>
            <a:lvl9pPr marL="3657600" marR="0" lvl="8" indent="0" algn="ctr" rtl="0">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cSld name="22_Title Full Logo White">
    <p:spTree>
      <p:nvGrpSpPr>
        <p:cNvPr id="1" name="Shape 183"/>
        <p:cNvGrpSpPr/>
        <p:nvPr/>
      </p:nvGrpSpPr>
      <p:grpSpPr>
        <a:xfrm>
          <a:off x="0" y="0"/>
          <a:ext cx="0" cy="0"/>
          <a:chOff x="0" y="0"/>
          <a:chExt cx="0" cy="0"/>
        </a:xfrm>
      </p:grpSpPr>
      <p:pic>
        <p:nvPicPr>
          <p:cNvPr id="184" name="Shape 184" descr="Purple Stri.jpg"/>
          <p:cNvPicPr preferRelativeResize="0"/>
          <p:nvPr/>
        </p:nvPicPr>
        <p:blipFill rotWithShape="1">
          <a:blip r:embed="rId2">
            <a:alphaModFix/>
          </a:blip>
          <a:srcRect/>
          <a:stretch/>
        </p:blipFill>
        <p:spPr>
          <a:xfrm>
            <a:off x="0" y="0"/>
            <a:ext cx="231582" cy="6815137"/>
          </a:xfrm>
          <a:prstGeom prst="rect">
            <a:avLst/>
          </a:prstGeom>
          <a:noFill/>
          <a:ln>
            <a:noFill/>
          </a:ln>
        </p:spPr>
      </p:pic>
      <p:sp>
        <p:nvSpPr>
          <p:cNvPr id="185" name="Shape 185"/>
          <p:cNvSpPr txBox="1">
            <a:spLocks noGrp="1"/>
          </p:cNvSpPr>
          <p:nvPr>
            <p:ph type="body" idx="1"/>
          </p:nvPr>
        </p:nvSpPr>
        <p:spPr>
          <a:xfrm>
            <a:off x="336322" y="6008206"/>
            <a:ext cx="2891063" cy="697394"/>
          </a:xfrm>
          <a:prstGeom prst="rect">
            <a:avLst/>
          </a:prstGeom>
          <a:noFill/>
          <a:ln>
            <a:noFill/>
          </a:ln>
        </p:spPr>
        <p:txBody>
          <a:bodyPr spcFirstLastPara="1" wrap="square" lIns="91425" tIns="91425" rIns="91425" bIns="91425" anchor="b" anchorCtr="0"/>
          <a:lstStyle>
            <a:lvl1pPr marL="457200" marR="0" lvl="0" indent="-228600" algn="l" rtl="0">
              <a:lnSpc>
                <a:spcPct val="100000"/>
              </a:lnSpc>
              <a:spcBef>
                <a:spcPts val="0"/>
              </a:spcBef>
              <a:spcAft>
                <a:spcPts val="0"/>
              </a:spcAft>
              <a:buClr>
                <a:schemeClr val="dk2"/>
              </a:buClr>
              <a:buSzPts val="1200"/>
              <a:buFont typeface="Arial"/>
              <a:buNone/>
              <a:defRPr sz="1200" b="0" i="0" u="none" strike="noStrike" cap="none">
                <a:solidFill>
                  <a:srgbClr val="000000"/>
                </a:solidFill>
                <a:latin typeface="Arial"/>
                <a:ea typeface="Arial"/>
                <a:cs typeface="Arial"/>
                <a:sym typeface="Arial"/>
              </a:defRPr>
            </a:lvl1pPr>
            <a:lvl2pPr marL="914400" marR="0" lvl="1" indent="-228600" algn="l" rtl="0">
              <a:spcBef>
                <a:spcPts val="800"/>
              </a:spcBef>
              <a:spcAft>
                <a:spcPts val="0"/>
              </a:spcAft>
              <a:buClr>
                <a:schemeClr val="dk2"/>
              </a:buClr>
              <a:buSzPts val="2000"/>
              <a:buFont typeface="Arial"/>
              <a:buNone/>
              <a:defRPr sz="2000" b="1" i="0" u="none" strike="noStrike" cap="none">
                <a:solidFill>
                  <a:schemeClr val="dk2"/>
                </a:solidFill>
                <a:latin typeface="Arial"/>
                <a:ea typeface="Arial"/>
                <a:cs typeface="Arial"/>
                <a:sym typeface="Arial"/>
              </a:defRPr>
            </a:lvl2pPr>
            <a:lvl3pPr marL="1371600" marR="0" lvl="2" indent="-228600" algn="l" rtl="0">
              <a:spcBef>
                <a:spcPts val="700"/>
              </a:spcBef>
              <a:spcAft>
                <a:spcPts val="0"/>
              </a:spcAft>
              <a:buClr>
                <a:schemeClr val="dk2"/>
              </a:buClr>
              <a:buSzPts val="1800"/>
              <a:buFont typeface="Arial"/>
              <a:buNone/>
              <a:defRPr sz="1800" b="1" i="0" u="none" strike="noStrike" cap="none">
                <a:solidFill>
                  <a:schemeClr val="dk2"/>
                </a:solidFill>
                <a:latin typeface="Arial"/>
                <a:ea typeface="Arial"/>
                <a:cs typeface="Arial"/>
                <a:sym typeface="Arial"/>
              </a:defRPr>
            </a:lvl3pPr>
            <a:lvl4pPr marL="1828800" marR="0" lvl="3"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4pPr>
            <a:lvl5pPr marL="2286000" marR="0" lvl="4"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5pPr>
            <a:lvl6pPr marL="2743200" marR="0" lvl="5"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6pPr>
            <a:lvl7pPr marL="3200400" marR="0" lvl="6"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7pPr>
            <a:lvl8pPr marL="3657600" marR="0" lvl="7"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8pPr>
            <a:lvl9pPr marL="4114800" marR="0" lvl="8"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9pPr>
          </a:lstStyle>
          <a:p>
            <a:endParaRPr/>
          </a:p>
        </p:txBody>
      </p:sp>
      <p:sp>
        <p:nvSpPr>
          <p:cNvPr id="186" name="Shape 186"/>
          <p:cNvSpPr/>
          <p:nvPr/>
        </p:nvSpPr>
        <p:spPr>
          <a:xfrm rot="-5400000">
            <a:off x="-1180192" y="5435465"/>
            <a:ext cx="2569934" cy="184666"/>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600">
                <a:solidFill>
                  <a:schemeClr val="lt1"/>
                </a:solidFill>
                <a:latin typeface="Arial"/>
                <a:ea typeface="Arial"/>
                <a:cs typeface="Arial"/>
                <a:sym typeface="Arial"/>
              </a:rPr>
              <a:t>Copyright © 2017 The Nielsen Company. Confidential and proprietary.</a:t>
            </a:r>
            <a:endParaRPr/>
          </a:p>
        </p:txBody>
      </p:sp>
      <p:pic>
        <p:nvPicPr>
          <p:cNvPr id="187" name="Shape 187" descr="Nielsen-Wordmark-Color-RGB.png"/>
          <p:cNvPicPr preferRelativeResize="0"/>
          <p:nvPr/>
        </p:nvPicPr>
        <p:blipFill rotWithShape="1">
          <a:blip r:embed="rId3">
            <a:alphaModFix/>
          </a:blip>
          <a:srcRect/>
          <a:stretch/>
        </p:blipFill>
        <p:spPr>
          <a:xfrm>
            <a:off x="445783" y="2095350"/>
            <a:ext cx="1185641" cy="418906"/>
          </a:xfrm>
          <a:prstGeom prst="rect">
            <a:avLst/>
          </a:prstGeom>
          <a:noFill/>
          <a:ln>
            <a:noFill/>
          </a:ln>
        </p:spPr>
      </p:pic>
      <p:sp>
        <p:nvSpPr>
          <p:cNvPr id="188" name="Shape 188"/>
          <p:cNvSpPr txBox="1">
            <a:spLocks noGrp="1"/>
          </p:cNvSpPr>
          <p:nvPr>
            <p:ph type="ctrTitle"/>
          </p:nvPr>
        </p:nvSpPr>
        <p:spPr>
          <a:xfrm>
            <a:off x="336322" y="2583948"/>
            <a:ext cx="6674078" cy="1310218"/>
          </a:xfrm>
          <a:prstGeom prst="rect">
            <a:avLst/>
          </a:prstGeom>
          <a:noFill/>
          <a:ln>
            <a:noFill/>
          </a:ln>
        </p:spPr>
        <p:txBody>
          <a:bodyPr spcFirstLastPara="1" wrap="square" lIns="91425" tIns="91425" rIns="91425" bIns="91425" anchor="b" anchorCtr="0"/>
          <a:lstStyle>
            <a:lvl1pPr marL="0" marR="0" lvl="0" indent="0" algn="l" rtl="0">
              <a:lnSpc>
                <a:spcPct val="90000"/>
              </a:lnSpc>
              <a:spcBef>
                <a:spcPts val="0"/>
              </a:spcBef>
              <a:spcAft>
                <a:spcPts val="0"/>
              </a:spcAft>
              <a:buSzPts val="1400"/>
              <a:buNone/>
              <a:defRPr sz="4200" b="1" i="0" u="none" strike="noStrike" cap="none">
                <a:solidFill>
                  <a:schemeClr val="dk2"/>
                </a:solidFill>
                <a:latin typeface="Arial"/>
                <a:ea typeface="Arial"/>
                <a:cs typeface="Arial"/>
                <a:sym typeface="Arial"/>
              </a:defRPr>
            </a:lvl1pPr>
            <a:lvl2pPr marL="0" marR="0" lvl="1"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2pPr>
            <a:lvl3pPr marL="0" marR="0" lvl="2"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3pPr>
            <a:lvl4pPr marL="0" marR="0" lvl="3"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4pPr>
            <a:lvl5pPr marL="0" marR="0" lvl="4"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5pPr>
            <a:lvl6pPr marL="457200" marR="0" lvl="5"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6pPr>
            <a:lvl7pPr marL="914400" marR="0" lvl="6"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7pPr>
            <a:lvl8pPr marL="1371600" marR="0" lvl="7"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8pPr>
            <a:lvl9pPr marL="1828800" marR="0" lvl="8"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9pPr>
          </a:lstStyle>
          <a:p>
            <a:endParaRPr/>
          </a:p>
        </p:txBody>
      </p:sp>
      <p:sp>
        <p:nvSpPr>
          <p:cNvPr id="189" name="Shape 189"/>
          <p:cNvSpPr txBox="1">
            <a:spLocks noGrp="1"/>
          </p:cNvSpPr>
          <p:nvPr>
            <p:ph type="subTitle" idx="2"/>
          </p:nvPr>
        </p:nvSpPr>
        <p:spPr>
          <a:xfrm>
            <a:off x="366976" y="4014216"/>
            <a:ext cx="6598131" cy="665162"/>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800"/>
              </a:spcBef>
              <a:spcAft>
                <a:spcPts val="0"/>
              </a:spcAft>
              <a:buClr>
                <a:schemeClr val="dk2"/>
              </a:buClr>
              <a:buSzPts val="2000"/>
              <a:buFont typeface="Arial"/>
              <a:buNone/>
              <a:defRPr sz="2000" b="0" i="0" u="none" strike="noStrike" cap="none">
                <a:solidFill>
                  <a:srgbClr val="000000"/>
                </a:solidFill>
                <a:latin typeface="Arial"/>
                <a:ea typeface="Arial"/>
                <a:cs typeface="Arial"/>
                <a:sym typeface="Arial"/>
              </a:defRPr>
            </a:lvl1pPr>
            <a:lvl2pPr marL="457200" marR="0" lvl="1" indent="0" algn="ctr" rtl="0">
              <a:spcBef>
                <a:spcPts val="800"/>
              </a:spcBef>
              <a:spcAft>
                <a:spcPts val="0"/>
              </a:spcAft>
              <a:buClr>
                <a:schemeClr val="dk2"/>
              </a:buClr>
              <a:buSzPts val="1600"/>
              <a:buFont typeface="Arial"/>
              <a:buNone/>
              <a:defRPr sz="1600" b="0" i="0" u="none" strike="noStrike" cap="none">
                <a:solidFill>
                  <a:srgbClr val="888888"/>
                </a:solidFill>
                <a:latin typeface="Arial"/>
                <a:ea typeface="Arial"/>
                <a:cs typeface="Arial"/>
                <a:sym typeface="Arial"/>
              </a:defRPr>
            </a:lvl2pPr>
            <a:lvl3pPr marL="914400" marR="0" lvl="2" indent="0" algn="ctr" rtl="0">
              <a:spcBef>
                <a:spcPts val="700"/>
              </a:spcBef>
              <a:spcAft>
                <a:spcPts val="0"/>
              </a:spcAft>
              <a:buClr>
                <a:schemeClr val="dk2"/>
              </a:buClr>
              <a:buSzPts val="1400"/>
              <a:buFont typeface="Arial"/>
              <a:buNone/>
              <a:defRPr sz="1400" b="0" i="0" u="none" strike="noStrike" cap="none">
                <a:solidFill>
                  <a:srgbClr val="888888"/>
                </a:solidFill>
                <a:latin typeface="Arial"/>
                <a:ea typeface="Arial"/>
                <a:cs typeface="Arial"/>
                <a:sym typeface="Arial"/>
              </a:defRPr>
            </a:lvl3pPr>
            <a:lvl4pPr marL="1371600" marR="0" lvl="3" indent="0" algn="ctr" rtl="0">
              <a:spcBef>
                <a:spcPts val="700"/>
              </a:spcBef>
              <a:spcAft>
                <a:spcPts val="0"/>
              </a:spcAft>
              <a:buClr>
                <a:schemeClr val="dk2"/>
              </a:buClr>
              <a:buSzPts val="1200"/>
              <a:buFont typeface="Arial"/>
              <a:buNone/>
              <a:defRPr sz="1200" b="0" i="0" u="none" strike="noStrike" cap="none">
                <a:solidFill>
                  <a:srgbClr val="888888"/>
                </a:solidFill>
                <a:latin typeface="Arial"/>
                <a:ea typeface="Arial"/>
                <a:cs typeface="Arial"/>
                <a:sym typeface="Arial"/>
              </a:defRPr>
            </a:lvl4pPr>
            <a:lvl5pPr marL="1828800" marR="0" lvl="4" indent="0" algn="ctr" rtl="0">
              <a:spcBef>
                <a:spcPts val="700"/>
              </a:spcBef>
              <a:spcAft>
                <a:spcPts val="0"/>
              </a:spcAft>
              <a:buClr>
                <a:schemeClr val="dk2"/>
              </a:buClr>
              <a:buSzPts val="1200"/>
              <a:buFont typeface="Arial"/>
              <a:buNone/>
              <a:defRPr sz="1200" b="0" i="0" u="none" strike="noStrike" cap="none">
                <a:solidFill>
                  <a:srgbClr val="888888"/>
                </a:solidFill>
                <a:latin typeface="Arial"/>
                <a:ea typeface="Arial"/>
                <a:cs typeface="Arial"/>
                <a:sym typeface="Arial"/>
              </a:defRPr>
            </a:lvl5pPr>
            <a:lvl6pPr marL="2286000" marR="0" lvl="5" indent="0" algn="ctr" rtl="0">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6pPr>
            <a:lvl7pPr marL="2743200" marR="0" lvl="6" indent="0" algn="ctr" rtl="0">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7pPr>
            <a:lvl8pPr marL="3200400" marR="0" lvl="7" indent="0" algn="ctr" rtl="0">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8pPr>
            <a:lvl9pPr marL="3657600" marR="0" lvl="8" indent="0" algn="ctr" rtl="0">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23_Title and Content">
    <p:spTree>
      <p:nvGrpSpPr>
        <p:cNvPr id="1" name="Shape 190"/>
        <p:cNvGrpSpPr/>
        <p:nvPr/>
      </p:nvGrpSpPr>
      <p:grpSpPr>
        <a:xfrm>
          <a:off x="0" y="0"/>
          <a:ext cx="0" cy="0"/>
          <a:chOff x="0" y="0"/>
          <a:chExt cx="0" cy="0"/>
        </a:xfrm>
      </p:grpSpPr>
      <p:sp>
        <p:nvSpPr>
          <p:cNvPr id="191" name="Shape 191"/>
          <p:cNvSpPr txBox="1">
            <a:spLocks noGrp="1"/>
          </p:cNvSpPr>
          <p:nvPr>
            <p:ph type="title"/>
          </p:nvPr>
        </p:nvSpPr>
        <p:spPr>
          <a:xfrm>
            <a:off x="594360" y="676656"/>
            <a:ext cx="8144616" cy="571500"/>
          </a:xfrm>
          <a:prstGeom prst="rect">
            <a:avLst/>
          </a:prstGeom>
          <a:noFill/>
          <a:ln>
            <a:noFill/>
          </a:ln>
        </p:spPr>
        <p:txBody>
          <a:bodyPr spcFirstLastPara="1" wrap="square" lIns="91425" tIns="91425" rIns="91425" bIns="91425" anchor="b" anchorCtr="0"/>
          <a:lstStyle>
            <a:lvl1pPr marL="0" marR="0" lvl="0" indent="0" algn="l" rtl="0">
              <a:spcBef>
                <a:spcPts val="0"/>
              </a:spcBef>
              <a:spcAft>
                <a:spcPts val="0"/>
              </a:spcAft>
              <a:buSzPts val="1400"/>
              <a:buNone/>
              <a:defRPr sz="3000" b="1" i="0" u="none" strike="noStrike" cap="none">
                <a:solidFill>
                  <a:schemeClr val="dk2"/>
                </a:solidFill>
                <a:latin typeface="Arial"/>
                <a:ea typeface="Arial"/>
                <a:cs typeface="Arial"/>
                <a:sym typeface="Arial"/>
              </a:defRPr>
            </a:lvl1pPr>
            <a:lvl2pPr marL="0" marR="0" lvl="1"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2pPr>
            <a:lvl3pPr marL="0" marR="0" lvl="2"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3pPr>
            <a:lvl4pPr marL="0" marR="0" lvl="3"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4pPr>
            <a:lvl5pPr marL="0" marR="0" lvl="4"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5pPr>
            <a:lvl6pPr marL="457200" marR="0" lvl="5"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6pPr>
            <a:lvl7pPr marL="914400" marR="0" lvl="6"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7pPr>
            <a:lvl8pPr marL="1371600" marR="0" lvl="7"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8pPr>
            <a:lvl9pPr marL="1828800" marR="0" lvl="8"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9pPr>
          </a:lstStyle>
          <a:p>
            <a:endParaRPr/>
          </a:p>
        </p:txBody>
      </p:sp>
      <p:sp>
        <p:nvSpPr>
          <p:cNvPr id="192" name="Shape 192"/>
          <p:cNvSpPr txBox="1">
            <a:spLocks noGrp="1"/>
          </p:cNvSpPr>
          <p:nvPr>
            <p:ph type="body" idx="1"/>
          </p:nvPr>
        </p:nvSpPr>
        <p:spPr>
          <a:xfrm>
            <a:off x="594360" y="2020824"/>
            <a:ext cx="8168640" cy="4079875"/>
          </a:xfrm>
          <a:prstGeom prst="rect">
            <a:avLst/>
          </a:prstGeom>
          <a:noFill/>
          <a:ln>
            <a:noFill/>
          </a:ln>
        </p:spPr>
        <p:txBody>
          <a:bodyPr spcFirstLastPara="1" wrap="square" lIns="91425" tIns="91425" rIns="91425" bIns="91425" anchor="t" anchorCtr="0"/>
          <a:lstStyle>
            <a:lvl1pPr marL="457200" marR="0" lvl="0" indent="-342900" algn="l" rtl="0">
              <a:spcBef>
                <a:spcPts val="80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30200" algn="l" rtl="0">
              <a:spcBef>
                <a:spcPts val="800"/>
              </a:spcBef>
              <a:spcAft>
                <a:spcPts val="0"/>
              </a:spcAft>
              <a:buClr>
                <a:schemeClr val="dk2"/>
              </a:buClr>
              <a:buSzPts val="1600"/>
              <a:buFont typeface="Arial"/>
              <a:buChar char="•"/>
              <a:defRPr sz="1600" b="0" i="0" u="none" strike="noStrike" cap="none">
                <a:solidFill>
                  <a:schemeClr val="dk2"/>
                </a:solidFill>
                <a:latin typeface="Arial"/>
                <a:ea typeface="Arial"/>
                <a:cs typeface="Arial"/>
                <a:sym typeface="Arial"/>
              </a:defRPr>
            </a:lvl2pPr>
            <a:lvl3pPr marL="1371600" marR="0" lvl="2" indent="-317500" algn="l" rtl="0">
              <a:spcBef>
                <a:spcPts val="7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04800" algn="l" rtl="0">
              <a:spcBef>
                <a:spcPts val="7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4pPr>
            <a:lvl5pPr marL="2286000" marR="0" lvl="4" indent="-304800" algn="l" rtl="0">
              <a:spcBef>
                <a:spcPts val="7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193" name="Shape 193"/>
          <p:cNvSpPr txBox="1">
            <a:spLocks noGrp="1"/>
          </p:cNvSpPr>
          <p:nvPr>
            <p:ph type="body" idx="2"/>
          </p:nvPr>
        </p:nvSpPr>
        <p:spPr>
          <a:xfrm>
            <a:off x="594360" y="1280160"/>
            <a:ext cx="8160322" cy="315118"/>
          </a:xfrm>
          <a:prstGeom prst="rect">
            <a:avLst/>
          </a:prstGeom>
          <a:noFill/>
          <a:ln>
            <a:noFill/>
          </a:ln>
        </p:spPr>
        <p:txBody>
          <a:bodyPr spcFirstLastPara="1" wrap="square" lIns="91425" tIns="91425" rIns="91425" bIns="91425" anchor="t" anchorCtr="0"/>
          <a:lstStyle>
            <a:lvl1pPr marL="457200" marR="0" lvl="0" indent="-228600" algn="l" rtl="0">
              <a:spcBef>
                <a:spcPts val="0"/>
              </a:spcBef>
              <a:spcAft>
                <a:spcPts val="0"/>
              </a:spcAft>
              <a:buClr>
                <a:schemeClr val="dk2"/>
              </a:buClr>
              <a:buSzPts val="1800"/>
              <a:buFont typeface="Arial"/>
              <a:buNone/>
              <a:defRPr sz="1800" b="0" i="0" u="none" strike="noStrike" cap="none">
                <a:solidFill>
                  <a:schemeClr val="dk2"/>
                </a:solidFill>
                <a:latin typeface="Arial"/>
                <a:ea typeface="Arial"/>
                <a:cs typeface="Arial"/>
                <a:sym typeface="Arial"/>
              </a:defRPr>
            </a:lvl1pPr>
            <a:lvl2pPr marL="914400" marR="0" lvl="1" indent="-228600" algn="l" rtl="0">
              <a:spcBef>
                <a:spcPts val="800"/>
              </a:spcBef>
              <a:spcAft>
                <a:spcPts val="0"/>
              </a:spcAft>
              <a:buClr>
                <a:schemeClr val="dk2"/>
              </a:buClr>
              <a:buSzPts val="2000"/>
              <a:buFont typeface="Arial"/>
              <a:buNone/>
              <a:defRPr sz="2000" b="1" i="0" u="none" strike="noStrike" cap="none">
                <a:solidFill>
                  <a:schemeClr val="dk2"/>
                </a:solidFill>
                <a:latin typeface="Arial"/>
                <a:ea typeface="Arial"/>
                <a:cs typeface="Arial"/>
                <a:sym typeface="Arial"/>
              </a:defRPr>
            </a:lvl2pPr>
            <a:lvl3pPr marL="1371600" marR="0" lvl="2" indent="-228600" algn="l" rtl="0">
              <a:spcBef>
                <a:spcPts val="700"/>
              </a:spcBef>
              <a:spcAft>
                <a:spcPts val="0"/>
              </a:spcAft>
              <a:buClr>
                <a:schemeClr val="dk2"/>
              </a:buClr>
              <a:buSzPts val="1800"/>
              <a:buFont typeface="Arial"/>
              <a:buNone/>
              <a:defRPr sz="1800" b="1" i="0" u="none" strike="noStrike" cap="none">
                <a:solidFill>
                  <a:schemeClr val="dk2"/>
                </a:solidFill>
                <a:latin typeface="Arial"/>
                <a:ea typeface="Arial"/>
                <a:cs typeface="Arial"/>
                <a:sym typeface="Arial"/>
              </a:defRPr>
            </a:lvl3pPr>
            <a:lvl4pPr marL="1828800" marR="0" lvl="3"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4pPr>
            <a:lvl5pPr marL="2286000" marR="0" lvl="4"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5pPr>
            <a:lvl6pPr marL="2743200" marR="0" lvl="5"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6pPr>
            <a:lvl7pPr marL="3200400" marR="0" lvl="6"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7pPr>
            <a:lvl8pPr marL="3657600" marR="0" lvl="7"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8pPr>
            <a:lvl9pPr marL="4114800" marR="0" lvl="8"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9pPr>
          </a:lstStyle>
          <a:p>
            <a:endParaRPr/>
          </a:p>
        </p:txBody>
      </p:sp>
      <p:pic>
        <p:nvPicPr>
          <p:cNvPr id="194" name="Shape 194" descr="Purple Stri.jpg"/>
          <p:cNvPicPr preferRelativeResize="0"/>
          <p:nvPr/>
        </p:nvPicPr>
        <p:blipFill rotWithShape="1">
          <a:blip r:embed="rId2">
            <a:alphaModFix/>
          </a:blip>
          <a:srcRect/>
          <a:stretch/>
        </p:blipFill>
        <p:spPr>
          <a:xfrm>
            <a:off x="0" y="0"/>
            <a:ext cx="231582" cy="6815137"/>
          </a:xfrm>
          <a:prstGeom prst="rect">
            <a:avLst/>
          </a:prstGeom>
          <a:noFill/>
          <a:ln>
            <a:noFill/>
          </a:ln>
        </p:spPr>
      </p:pic>
      <p:sp>
        <p:nvSpPr>
          <p:cNvPr id="195" name="Shape 195"/>
          <p:cNvSpPr/>
          <p:nvPr/>
        </p:nvSpPr>
        <p:spPr>
          <a:xfrm rot="-5400000">
            <a:off x="-1180192" y="5435465"/>
            <a:ext cx="2569934" cy="184666"/>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600">
                <a:solidFill>
                  <a:schemeClr val="lt1"/>
                </a:solidFill>
                <a:latin typeface="Arial"/>
                <a:ea typeface="Arial"/>
                <a:cs typeface="Arial"/>
                <a:sym typeface="Arial"/>
              </a:rPr>
              <a:t>Copyright © 2017 The Nielsen Company. Confidential and proprietary.</a:t>
            </a:r>
            <a:endParaRPr/>
          </a:p>
        </p:txBody>
      </p:sp>
      <p:sp>
        <p:nvSpPr>
          <p:cNvPr id="196" name="Shape 196"/>
          <p:cNvSpPr txBox="1">
            <a:spLocks noGrp="1"/>
          </p:cNvSpPr>
          <p:nvPr>
            <p:ph type="ftr" idx="11"/>
          </p:nvPr>
        </p:nvSpPr>
        <p:spPr>
          <a:xfrm>
            <a:off x="609600" y="6095999"/>
            <a:ext cx="8153400" cy="628361"/>
          </a:xfrm>
          <a:prstGeom prst="rect">
            <a:avLst/>
          </a:prstGeom>
          <a:noFill/>
          <a:ln>
            <a:noFill/>
          </a:ln>
        </p:spPr>
        <p:txBody>
          <a:bodyPr spcFirstLastPara="1" wrap="square" lIns="91425" tIns="91425" rIns="91425" bIns="91425" anchor="t" anchorCtr="0"/>
          <a:lstStyle>
            <a:lvl1pPr marL="0" marR="0" lvl="0" indent="0" algn="l" rtl="0">
              <a:spcBef>
                <a:spcPts val="60"/>
              </a:spcBef>
              <a:spcAft>
                <a:spcPts val="0"/>
              </a:spcAft>
              <a:buSzPts val="1400"/>
              <a:buNone/>
              <a:defRPr sz="800">
                <a:solidFill>
                  <a:schemeClr val="dk1"/>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24_Title only">
    <p:spTree>
      <p:nvGrpSpPr>
        <p:cNvPr id="1" name="Shape 197"/>
        <p:cNvGrpSpPr/>
        <p:nvPr/>
      </p:nvGrpSpPr>
      <p:grpSpPr>
        <a:xfrm>
          <a:off x="0" y="0"/>
          <a:ext cx="0" cy="0"/>
          <a:chOff x="0" y="0"/>
          <a:chExt cx="0" cy="0"/>
        </a:xfrm>
      </p:grpSpPr>
      <p:sp>
        <p:nvSpPr>
          <p:cNvPr id="198" name="Shape 198"/>
          <p:cNvSpPr txBox="1">
            <a:spLocks noGrp="1"/>
          </p:cNvSpPr>
          <p:nvPr>
            <p:ph type="title"/>
          </p:nvPr>
        </p:nvSpPr>
        <p:spPr>
          <a:xfrm>
            <a:off x="594360" y="676656"/>
            <a:ext cx="8166672" cy="571500"/>
          </a:xfrm>
          <a:prstGeom prst="rect">
            <a:avLst/>
          </a:prstGeom>
          <a:noFill/>
          <a:ln>
            <a:noFill/>
          </a:ln>
        </p:spPr>
        <p:txBody>
          <a:bodyPr spcFirstLastPara="1" wrap="square" lIns="91425" tIns="91425" rIns="91425" bIns="91425" anchor="b" anchorCtr="0"/>
          <a:lstStyle>
            <a:lvl1pPr marL="0" marR="0" lvl="0" indent="0" algn="l" rtl="0">
              <a:spcBef>
                <a:spcPts val="0"/>
              </a:spcBef>
              <a:spcAft>
                <a:spcPts val="0"/>
              </a:spcAft>
              <a:buSzPts val="1400"/>
              <a:buNone/>
              <a:defRPr sz="3000" b="1" i="0" u="none" strike="noStrike" cap="none">
                <a:solidFill>
                  <a:schemeClr val="dk2"/>
                </a:solidFill>
                <a:latin typeface="Arial"/>
                <a:ea typeface="Arial"/>
                <a:cs typeface="Arial"/>
                <a:sym typeface="Arial"/>
              </a:defRPr>
            </a:lvl1pPr>
            <a:lvl2pPr marL="0" marR="0" lvl="1"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2pPr>
            <a:lvl3pPr marL="0" marR="0" lvl="2"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3pPr>
            <a:lvl4pPr marL="0" marR="0" lvl="3"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4pPr>
            <a:lvl5pPr marL="0" marR="0" lvl="4"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5pPr>
            <a:lvl6pPr marL="457200" marR="0" lvl="5"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6pPr>
            <a:lvl7pPr marL="914400" marR="0" lvl="6"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7pPr>
            <a:lvl8pPr marL="1371600" marR="0" lvl="7"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8pPr>
            <a:lvl9pPr marL="1828800" marR="0" lvl="8"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9pPr>
          </a:lstStyle>
          <a:p>
            <a:endParaRPr/>
          </a:p>
        </p:txBody>
      </p:sp>
      <p:sp>
        <p:nvSpPr>
          <p:cNvPr id="199" name="Shape 199"/>
          <p:cNvSpPr txBox="1">
            <a:spLocks noGrp="1"/>
          </p:cNvSpPr>
          <p:nvPr>
            <p:ph type="body" idx="1"/>
          </p:nvPr>
        </p:nvSpPr>
        <p:spPr>
          <a:xfrm>
            <a:off x="594360" y="1280160"/>
            <a:ext cx="8160322" cy="315118"/>
          </a:xfrm>
          <a:prstGeom prst="rect">
            <a:avLst/>
          </a:prstGeom>
          <a:noFill/>
          <a:ln>
            <a:noFill/>
          </a:ln>
        </p:spPr>
        <p:txBody>
          <a:bodyPr spcFirstLastPara="1" wrap="square" lIns="91425" tIns="91425" rIns="91425" bIns="91425" anchor="t" anchorCtr="0"/>
          <a:lstStyle>
            <a:lvl1pPr marL="457200" marR="0" lvl="0" indent="-228600" algn="l" rtl="0">
              <a:spcBef>
                <a:spcPts val="0"/>
              </a:spcBef>
              <a:spcAft>
                <a:spcPts val="0"/>
              </a:spcAft>
              <a:buClr>
                <a:schemeClr val="dk2"/>
              </a:buClr>
              <a:buSzPts val="1800"/>
              <a:buFont typeface="Arial"/>
              <a:buNone/>
              <a:defRPr sz="1800" b="0" i="0" u="none" strike="noStrike" cap="none">
                <a:solidFill>
                  <a:schemeClr val="dk2"/>
                </a:solidFill>
                <a:latin typeface="Arial"/>
                <a:ea typeface="Arial"/>
                <a:cs typeface="Arial"/>
                <a:sym typeface="Arial"/>
              </a:defRPr>
            </a:lvl1pPr>
            <a:lvl2pPr marL="914400" marR="0" lvl="1" indent="-228600" algn="l" rtl="0">
              <a:spcBef>
                <a:spcPts val="800"/>
              </a:spcBef>
              <a:spcAft>
                <a:spcPts val="0"/>
              </a:spcAft>
              <a:buClr>
                <a:schemeClr val="dk2"/>
              </a:buClr>
              <a:buSzPts val="2000"/>
              <a:buFont typeface="Arial"/>
              <a:buNone/>
              <a:defRPr sz="2000" b="1" i="0" u="none" strike="noStrike" cap="none">
                <a:solidFill>
                  <a:schemeClr val="dk2"/>
                </a:solidFill>
                <a:latin typeface="Arial"/>
                <a:ea typeface="Arial"/>
                <a:cs typeface="Arial"/>
                <a:sym typeface="Arial"/>
              </a:defRPr>
            </a:lvl2pPr>
            <a:lvl3pPr marL="1371600" marR="0" lvl="2" indent="-228600" algn="l" rtl="0">
              <a:spcBef>
                <a:spcPts val="700"/>
              </a:spcBef>
              <a:spcAft>
                <a:spcPts val="0"/>
              </a:spcAft>
              <a:buClr>
                <a:schemeClr val="dk2"/>
              </a:buClr>
              <a:buSzPts val="1800"/>
              <a:buFont typeface="Arial"/>
              <a:buNone/>
              <a:defRPr sz="1800" b="1" i="0" u="none" strike="noStrike" cap="none">
                <a:solidFill>
                  <a:schemeClr val="dk2"/>
                </a:solidFill>
                <a:latin typeface="Arial"/>
                <a:ea typeface="Arial"/>
                <a:cs typeface="Arial"/>
                <a:sym typeface="Arial"/>
              </a:defRPr>
            </a:lvl3pPr>
            <a:lvl4pPr marL="1828800" marR="0" lvl="3"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4pPr>
            <a:lvl5pPr marL="2286000" marR="0" lvl="4"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5pPr>
            <a:lvl6pPr marL="2743200" marR="0" lvl="5"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6pPr>
            <a:lvl7pPr marL="3200400" marR="0" lvl="6"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7pPr>
            <a:lvl8pPr marL="3657600" marR="0" lvl="7"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8pPr>
            <a:lvl9pPr marL="4114800" marR="0" lvl="8"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9pPr>
          </a:lstStyle>
          <a:p>
            <a:endParaRPr/>
          </a:p>
        </p:txBody>
      </p:sp>
      <p:sp>
        <p:nvSpPr>
          <p:cNvPr id="200" name="Shape 200"/>
          <p:cNvSpPr txBox="1">
            <a:spLocks noGrp="1"/>
          </p:cNvSpPr>
          <p:nvPr>
            <p:ph type="ftr" idx="11"/>
          </p:nvPr>
        </p:nvSpPr>
        <p:spPr>
          <a:xfrm>
            <a:off x="609600" y="6095999"/>
            <a:ext cx="8153400" cy="628361"/>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60"/>
              </a:spcBef>
              <a:spcAft>
                <a:spcPts val="0"/>
              </a:spcAft>
              <a:buClr>
                <a:schemeClr val="dk1"/>
              </a:buClr>
              <a:buSzPts val="800"/>
              <a:buFont typeface="Calibri"/>
              <a:buNone/>
              <a:defRPr sz="800">
                <a:solidFill>
                  <a:schemeClr val="dk1"/>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pic>
        <p:nvPicPr>
          <p:cNvPr id="201" name="Shape 201" descr="Purple Stri.jpg"/>
          <p:cNvPicPr preferRelativeResize="0"/>
          <p:nvPr/>
        </p:nvPicPr>
        <p:blipFill rotWithShape="1">
          <a:blip r:embed="rId2">
            <a:alphaModFix/>
          </a:blip>
          <a:srcRect/>
          <a:stretch/>
        </p:blipFill>
        <p:spPr>
          <a:xfrm>
            <a:off x="0" y="0"/>
            <a:ext cx="231582" cy="6815137"/>
          </a:xfrm>
          <a:prstGeom prst="rect">
            <a:avLst/>
          </a:prstGeom>
          <a:noFill/>
          <a:ln>
            <a:noFill/>
          </a:ln>
        </p:spPr>
      </p:pic>
      <p:sp>
        <p:nvSpPr>
          <p:cNvPr id="202" name="Shape 202"/>
          <p:cNvSpPr/>
          <p:nvPr/>
        </p:nvSpPr>
        <p:spPr>
          <a:xfrm rot="-5400000">
            <a:off x="-1180192" y="5435465"/>
            <a:ext cx="2569934" cy="184666"/>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600">
                <a:solidFill>
                  <a:schemeClr val="lt1"/>
                </a:solidFill>
                <a:latin typeface="Arial"/>
                <a:ea typeface="Arial"/>
                <a:cs typeface="Arial"/>
                <a:sym typeface="Arial"/>
              </a:rPr>
              <a:t>Copyright © 2017 The Nielsen Company. Confidential and proprietary.</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25_Chart">
    <p:spTree>
      <p:nvGrpSpPr>
        <p:cNvPr id="1" name="Shape 203"/>
        <p:cNvGrpSpPr/>
        <p:nvPr/>
      </p:nvGrpSpPr>
      <p:grpSpPr>
        <a:xfrm>
          <a:off x="0" y="0"/>
          <a:ext cx="0" cy="0"/>
          <a:chOff x="0" y="0"/>
          <a:chExt cx="0" cy="0"/>
        </a:xfrm>
      </p:grpSpPr>
      <p:sp>
        <p:nvSpPr>
          <p:cNvPr id="204" name="Shape 204"/>
          <p:cNvSpPr txBox="1">
            <a:spLocks noGrp="1"/>
          </p:cNvSpPr>
          <p:nvPr>
            <p:ph type="body" idx="1"/>
          </p:nvPr>
        </p:nvSpPr>
        <p:spPr>
          <a:xfrm>
            <a:off x="594360" y="1801368"/>
            <a:ext cx="8168640" cy="256032"/>
          </a:xfrm>
          <a:prstGeom prst="rect">
            <a:avLst/>
          </a:prstGeom>
          <a:noFill/>
          <a:ln>
            <a:noFill/>
          </a:ln>
        </p:spPr>
        <p:txBody>
          <a:bodyPr spcFirstLastPara="1" wrap="square" lIns="91425" tIns="91425" rIns="91425" bIns="91425" anchor="t" anchorCtr="0"/>
          <a:lstStyle>
            <a:lvl1pPr marL="457200" marR="0" lvl="0" indent="-228600" algn="l" rtl="0">
              <a:spcBef>
                <a:spcPts val="0"/>
              </a:spcBef>
              <a:spcAft>
                <a:spcPts val="0"/>
              </a:spcAft>
              <a:buClr>
                <a:schemeClr val="dk2"/>
              </a:buClr>
              <a:buSzPts val="1200"/>
              <a:buFont typeface="Arial"/>
              <a:buNone/>
              <a:defRPr sz="1200" b="0" i="0" u="none" strike="noStrike" cap="none">
                <a:solidFill>
                  <a:schemeClr val="accent1"/>
                </a:solidFill>
                <a:latin typeface="Arial"/>
                <a:ea typeface="Arial"/>
                <a:cs typeface="Arial"/>
                <a:sym typeface="Arial"/>
              </a:defRPr>
            </a:lvl1pPr>
            <a:lvl2pPr marL="914400" marR="0" lvl="1" indent="-228600" algn="l" rtl="0">
              <a:spcBef>
                <a:spcPts val="800"/>
              </a:spcBef>
              <a:spcAft>
                <a:spcPts val="0"/>
              </a:spcAft>
              <a:buClr>
                <a:schemeClr val="dk2"/>
              </a:buClr>
              <a:buSzPts val="2000"/>
              <a:buFont typeface="Arial"/>
              <a:buNone/>
              <a:defRPr sz="2000" b="1" i="0" u="none" strike="noStrike" cap="none">
                <a:solidFill>
                  <a:schemeClr val="dk2"/>
                </a:solidFill>
                <a:latin typeface="Arial"/>
                <a:ea typeface="Arial"/>
                <a:cs typeface="Arial"/>
                <a:sym typeface="Arial"/>
              </a:defRPr>
            </a:lvl2pPr>
            <a:lvl3pPr marL="1371600" marR="0" lvl="2" indent="-228600" algn="l" rtl="0">
              <a:spcBef>
                <a:spcPts val="700"/>
              </a:spcBef>
              <a:spcAft>
                <a:spcPts val="0"/>
              </a:spcAft>
              <a:buClr>
                <a:schemeClr val="dk2"/>
              </a:buClr>
              <a:buSzPts val="1800"/>
              <a:buFont typeface="Arial"/>
              <a:buNone/>
              <a:defRPr sz="1800" b="1" i="0" u="none" strike="noStrike" cap="none">
                <a:solidFill>
                  <a:schemeClr val="dk2"/>
                </a:solidFill>
                <a:latin typeface="Arial"/>
                <a:ea typeface="Arial"/>
                <a:cs typeface="Arial"/>
                <a:sym typeface="Arial"/>
              </a:defRPr>
            </a:lvl3pPr>
            <a:lvl4pPr marL="1828800" marR="0" lvl="3"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4pPr>
            <a:lvl5pPr marL="2286000" marR="0" lvl="4"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5pPr>
            <a:lvl6pPr marL="2743200" marR="0" lvl="5"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6pPr>
            <a:lvl7pPr marL="3200400" marR="0" lvl="6"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7pPr>
            <a:lvl8pPr marL="3657600" marR="0" lvl="7"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8pPr>
            <a:lvl9pPr marL="4114800" marR="0" lvl="8"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9pPr>
          </a:lstStyle>
          <a:p>
            <a:endParaRPr/>
          </a:p>
        </p:txBody>
      </p:sp>
      <p:sp>
        <p:nvSpPr>
          <p:cNvPr id="205" name="Shape 205"/>
          <p:cNvSpPr>
            <a:spLocks noGrp="1"/>
          </p:cNvSpPr>
          <p:nvPr>
            <p:ph type="chart" idx="2"/>
          </p:nvPr>
        </p:nvSpPr>
        <p:spPr>
          <a:xfrm>
            <a:off x="588818" y="2628646"/>
            <a:ext cx="8174182" cy="3238754"/>
          </a:xfrm>
          <a:prstGeom prst="rect">
            <a:avLst/>
          </a:prstGeom>
          <a:noFill/>
          <a:ln>
            <a:noFill/>
          </a:ln>
        </p:spPr>
        <p:txBody>
          <a:bodyPr spcFirstLastPara="1" wrap="square" lIns="91425" tIns="91425" rIns="91425" bIns="91425" anchor="t" anchorCtr="0"/>
          <a:lstStyle>
            <a:lvl1pPr marL="230188" marR="0" lvl="0" indent="-230188" algn="l" rtl="0">
              <a:spcBef>
                <a:spcPts val="800"/>
              </a:spcBef>
              <a:spcAft>
                <a:spcPts val="0"/>
              </a:spcAft>
              <a:buClr>
                <a:schemeClr val="dk2"/>
              </a:buClr>
              <a:buSzPts val="1800"/>
              <a:buFont typeface="Arial"/>
              <a:buNone/>
              <a:defRPr sz="1800" b="0" i="0" u="none" strike="noStrike" cap="none">
                <a:solidFill>
                  <a:schemeClr val="dk2"/>
                </a:solidFill>
                <a:latin typeface="Arial"/>
                <a:ea typeface="Arial"/>
                <a:cs typeface="Arial"/>
                <a:sym typeface="Arial"/>
              </a:defRPr>
            </a:lvl1pPr>
            <a:lvl2pPr marL="461963" marR="0" lvl="1" indent="-246062" algn="l" rtl="0">
              <a:spcBef>
                <a:spcPts val="800"/>
              </a:spcBef>
              <a:spcAft>
                <a:spcPts val="0"/>
              </a:spcAft>
              <a:buClr>
                <a:schemeClr val="dk2"/>
              </a:buClr>
              <a:buSzPts val="1600"/>
              <a:buFont typeface="Arial"/>
              <a:buChar char="•"/>
              <a:defRPr sz="1600" b="0" i="0" u="none" strike="noStrike" cap="none">
                <a:solidFill>
                  <a:schemeClr val="dk2"/>
                </a:solidFill>
                <a:latin typeface="Arial"/>
                <a:ea typeface="Arial"/>
                <a:cs typeface="Arial"/>
                <a:sym typeface="Arial"/>
              </a:defRPr>
            </a:lvl2pPr>
            <a:lvl3pPr marL="681038" marR="0" lvl="2" indent="-236537" algn="l" rtl="0">
              <a:spcBef>
                <a:spcPts val="7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912813" marR="0" lvl="3" indent="-227012" algn="l" rtl="0">
              <a:spcBef>
                <a:spcPts val="7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4pPr>
            <a:lvl5pPr marL="1143000" marR="0" lvl="4" indent="-228600" algn="l" rtl="0">
              <a:spcBef>
                <a:spcPts val="7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5pPr>
            <a:lvl6pPr marL="2514600" marR="0" lvl="5" indent="-228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2971800" marR="0" lvl="6" indent="-228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429000" marR="0" lvl="7" indent="-228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3886200" marR="0" lvl="8" indent="-228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206" name="Shape 206"/>
          <p:cNvSpPr txBox="1">
            <a:spLocks noGrp="1"/>
          </p:cNvSpPr>
          <p:nvPr>
            <p:ph type="title"/>
          </p:nvPr>
        </p:nvSpPr>
        <p:spPr>
          <a:xfrm>
            <a:off x="593725" y="676275"/>
            <a:ext cx="8166100" cy="571500"/>
          </a:xfrm>
          <a:prstGeom prst="rect">
            <a:avLst/>
          </a:prstGeom>
          <a:noFill/>
          <a:ln>
            <a:noFill/>
          </a:ln>
        </p:spPr>
        <p:txBody>
          <a:bodyPr spcFirstLastPara="1" wrap="square" lIns="91425" tIns="91425" rIns="91425" bIns="91425" anchor="b" anchorCtr="0"/>
          <a:lstStyle>
            <a:lvl1pPr marL="0" marR="0" lvl="0" indent="0" algn="l" rtl="0">
              <a:spcBef>
                <a:spcPts val="0"/>
              </a:spcBef>
              <a:spcAft>
                <a:spcPts val="0"/>
              </a:spcAft>
              <a:buSzPts val="1400"/>
              <a:buNone/>
              <a:defRPr sz="3000" b="1" i="0" u="none" strike="noStrike" cap="none">
                <a:solidFill>
                  <a:schemeClr val="dk2"/>
                </a:solidFill>
                <a:latin typeface="Arial"/>
                <a:ea typeface="Arial"/>
                <a:cs typeface="Arial"/>
                <a:sym typeface="Arial"/>
              </a:defRPr>
            </a:lvl1pPr>
            <a:lvl2pPr marL="0" marR="0" lvl="1"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2pPr>
            <a:lvl3pPr marL="0" marR="0" lvl="2"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3pPr>
            <a:lvl4pPr marL="0" marR="0" lvl="3"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4pPr>
            <a:lvl5pPr marL="0" marR="0" lvl="4"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5pPr>
            <a:lvl6pPr marL="457200" marR="0" lvl="5"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6pPr>
            <a:lvl7pPr marL="914400" marR="0" lvl="6"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7pPr>
            <a:lvl8pPr marL="1371600" marR="0" lvl="7"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8pPr>
            <a:lvl9pPr marL="1828800" marR="0" lvl="8"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9pPr>
          </a:lstStyle>
          <a:p>
            <a:endParaRPr/>
          </a:p>
        </p:txBody>
      </p:sp>
      <p:sp>
        <p:nvSpPr>
          <p:cNvPr id="207" name="Shape 207"/>
          <p:cNvSpPr txBox="1">
            <a:spLocks noGrp="1"/>
          </p:cNvSpPr>
          <p:nvPr>
            <p:ph type="body" idx="3"/>
          </p:nvPr>
        </p:nvSpPr>
        <p:spPr>
          <a:xfrm>
            <a:off x="594360" y="1280160"/>
            <a:ext cx="8160322" cy="315118"/>
          </a:xfrm>
          <a:prstGeom prst="rect">
            <a:avLst/>
          </a:prstGeom>
          <a:noFill/>
          <a:ln>
            <a:noFill/>
          </a:ln>
        </p:spPr>
        <p:txBody>
          <a:bodyPr spcFirstLastPara="1" wrap="square" lIns="91425" tIns="91425" rIns="91425" bIns="91425" anchor="t" anchorCtr="0"/>
          <a:lstStyle>
            <a:lvl1pPr marL="457200" marR="0" lvl="0" indent="-228600" algn="l" rtl="0">
              <a:spcBef>
                <a:spcPts val="0"/>
              </a:spcBef>
              <a:spcAft>
                <a:spcPts val="0"/>
              </a:spcAft>
              <a:buClr>
                <a:schemeClr val="dk2"/>
              </a:buClr>
              <a:buSzPts val="1800"/>
              <a:buFont typeface="Arial"/>
              <a:buNone/>
              <a:defRPr sz="1800" b="0" i="0" u="none" strike="noStrike" cap="none">
                <a:solidFill>
                  <a:schemeClr val="dk2"/>
                </a:solidFill>
                <a:latin typeface="Arial"/>
                <a:ea typeface="Arial"/>
                <a:cs typeface="Arial"/>
                <a:sym typeface="Arial"/>
              </a:defRPr>
            </a:lvl1pPr>
            <a:lvl2pPr marL="914400" marR="0" lvl="1" indent="-228600" algn="l" rtl="0">
              <a:spcBef>
                <a:spcPts val="800"/>
              </a:spcBef>
              <a:spcAft>
                <a:spcPts val="0"/>
              </a:spcAft>
              <a:buClr>
                <a:schemeClr val="dk2"/>
              </a:buClr>
              <a:buSzPts val="2000"/>
              <a:buFont typeface="Arial"/>
              <a:buNone/>
              <a:defRPr sz="2000" b="1" i="0" u="none" strike="noStrike" cap="none">
                <a:solidFill>
                  <a:schemeClr val="dk2"/>
                </a:solidFill>
                <a:latin typeface="Arial"/>
                <a:ea typeface="Arial"/>
                <a:cs typeface="Arial"/>
                <a:sym typeface="Arial"/>
              </a:defRPr>
            </a:lvl2pPr>
            <a:lvl3pPr marL="1371600" marR="0" lvl="2" indent="-228600" algn="l" rtl="0">
              <a:spcBef>
                <a:spcPts val="700"/>
              </a:spcBef>
              <a:spcAft>
                <a:spcPts val="0"/>
              </a:spcAft>
              <a:buClr>
                <a:schemeClr val="dk2"/>
              </a:buClr>
              <a:buSzPts val="1800"/>
              <a:buFont typeface="Arial"/>
              <a:buNone/>
              <a:defRPr sz="1800" b="1" i="0" u="none" strike="noStrike" cap="none">
                <a:solidFill>
                  <a:schemeClr val="dk2"/>
                </a:solidFill>
                <a:latin typeface="Arial"/>
                <a:ea typeface="Arial"/>
                <a:cs typeface="Arial"/>
                <a:sym typeface="Arial"/>
              </a:defRPr>
            </a:lvl3pPr>
            <a:lvl4pPr marL="1828800" marR="0" lvl="3"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4pPr>
            <a:lvl5pPr marL="2286000" marR="0" lvl="4"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5pPr>
            <a:lvl6pPr marL="2743200" marR="0" lvl="5"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6pPr>
            <a:lvl7pPr marL="3200400" marR="0" lvl="6"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7pPr>
            <a:lvl8pPr marL="3657600" marR="0" lvl="7"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8pPr>
            <a:lvl9pPr marL="4114800" marR="0" lvl="8"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9pPr>
          </a:lstStyle>
          <a:p>
            <a:endParaRPr/>
          </a:p>
        </p:txBody>
      </p:sp>
      <p:sp>
        <p:nvSpPr>
          <p:cNvPr id="208" name="Shape 208"/>
          <p:cNvSpPr txBox="1">
            <a:spLocks noGrp="1"/>
          </p:cNvSpPr>
          <p:nvPr>
            <p:ph type="ftr" idx="11"/>
          </p:nvPr>
        </p:nvSpPr>
        <p:spPr>
          <a:xfrm>
            <a:off x="609600" y="6095999"/>
            <a:ext cx="8153400" cy="628361"/>
          </a:xfrm>
          <a:prstGeom prst="rect">
            <a:avLst/>
          </a:prstGeom>
          <a:noFill/>
          <a:ln>
            <a:noFill/>
          </a:ln>
        </p:spPr>
        <p:txBody>
          <a:bodyPr spcFirstLastPara="1" wrap="square" lIns="91425" tIns="91425" rIns="91425" bIns="91425" anchor="t" anchorCtr="0"/>
          <a:lstStyle>
            <a:lvl1pPr marL="0" marR="0" lvl="0" indent="0" algn="l" rtl="0">
              <a:spcBef>
                <a:spcPts val="60"/>
              </a:spcBef>
              <a:spcAft>
                <a:spcPts val="0"/>
              </a:spcAft>
              <a:buSzPts val="1400"/>
              <a:buNone/>
              <a:defRPr sz="800">
                <a:solidFill>
                  <a:schemeClr val="dk1"/>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pic>
        <p:nvPicPr>
          <p:cNvPr id="209" name="Shape 209" descr="Purple Stri.jpg"/>
          <p:cNvPicPr preferRelativeResize="0"/>
          <p:nvPr/>
        </p:nvPicPr>
        <p:blipFill rotWithShape="1">
          <a:blip r:embed="rId2">
            <a:alphaModFix/>
          </a:blip>
          <a:srcRect/>
          <a:stretch/>
        </p:blipFill>
        <p:spPr>
          <a:xfrm>
            <a:off x="0" y="0"/>
            <a:ext cx="231582" cy="6815137"/>
          </a:xfrm>
          <a:prstGeom prst="rect">
            <a:avLst/>
          </a:prstGeom>
          <a:noFill/>
          <a:ln>
            <a:noFill/>
          </a:ln>
        </p:spPr>
      </p:pic>
      <p:sp>
        <p:nvSpPr>
          <p:cNvPr id="210" name="Shape 210"/>
          <p:cNvSpPr/>
          <p:nvPr/>
        </p:nvSpPr>
        <p:spPr>
          <a:xfrm rot="-5400000">
            <a:off x="-1180192" y="5435465"/>
            <a:ext cx="2569934" cy="184666"/>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600">
                <a:solidFill>
                  <a:schemeClr val="lt1"/>
                </a:solidFill>
                <a:latin typeface="Arial"/>
                <a:ea typeface="Arial"/>
                <a:cs typeface="Arial"/>
                <a:sym typeface="Arial"/>
              </a:rPr>
              <a:t>Copyright © 2017 The Nielsen Company. Confidential and proprietary.</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26_Side-by-side">
    <p:spTree>
      <p:nvGrpSpPr>
        <p:cNvPr id="1" name="Shape 211"/>
        <p:cNvGrpSpPr/>
        <p:nvPr/>
      </p:nvGrpSpPr>
      <p:grpSpPr>
        <a:xfrm>
          <a:off x="0" y="0"/>
          <a:ext cx="0" cy="0"/>
          <a:chOff x="0" y="0"/>
          <a:chExt cx="0" cy="0"/>
        </a:xfrm>
      </p:grpSpPr>
      <p:sp>
        <p:nvSpPr>
          <p:cNvPr id="212" name="Shape 212"/>
          <p:cNvSpPr txBox="1">
            <a:spLocks noGrp="1"/>
          </p:cNvSpPr>
          <p:nvPr>
            <p:ph type="body" idx="1"/>
          </p:nvPr>
        </p:nvSpPr>
        <p:spPr>
          <a:xfrm>
            <a:off x="594360" y="1801368"/>
            <a:ext cx="4087178" cy="177006"/>
          </a:xfrm>
          <a:prstGeom prst="rect">
            <a:avLst/>
          </a:prstGeom>
          <a:noFill/>
          <a:ln>
            <a:noFill/>
          </a:ln>
        </p:spPr>
        <p:txBody>
          <a:bodyPr spcFirstLastPara="1" wrap="square" lIns="91425" tIns="91425" rIns="91425" bIns="91425" anchor="t" anchorCtr="0"/>
          <a:lstStyle>
            <a:lvl1pPr marL="457200" marR="0" lvl="0" indent="-228600" algn="l" rtl="0">
              <a:spcBef>
                <a:spcPts val="0"/>
              </a:spcBef>
              <a:spcAft>
                <a:spcPts val="0"/>
              </a:spcAft>
              <a:buClr>
                <a:schemeClr val="dk2"/>
              </a:buClr>
              <a:buSzPts val="1200"/>
              <a:buFont typeface="Arial"/>
              <a:buNone/>
              <a:defRPr sz="1200" b="0" i="0" u="none" strike="noStrike" cap="none">
                <a:solidFill>
                  <a:schemeClr val="accent1"/>
                </a:solidFill>
                <a:latin typeface="Arial"/>
                <a:ea typeface="Arial"/>
                <a:cs typeface="Arial"/>
                <a:sym typeface="Arial"/>
              </a:defRPr>
            </a:lvl1pPr>
            <a:lvl2pPr marL="914400" marR="0" lvl="1" indent="-228600" algn="l" rtl="0">
              <a:spcBef>
                <a:spcPts val="800"/>
              </a:spcBef>
              <a:spcAft>
                <a:spcPts val="0"/>
              </a:spcAft>
              <a:buClr>
                <a:schemeClr val="dk2"/>
              </a:buClr>
              <a:buSzPts val="2000"/>
              <a:buFont typeface="Arial"/>
              <a:buNone/>
              <a:defRPr sz="2000" b="1" i="0" u="none" strike="noStrike" cap="none">
                <a:solidFill>
                  <a:schemeClr val="dk2"/>
                </a:solidFill>
                <a:latin typeface="Arial"/>
                <a:ea typeface="Arial"/>
                <a:cs typeface="Arial"/>
                <a:sym typeface="Arial"/>
              </a:defRPr>
            </a:lvl2pPr>
            <a:lvl3pPr marL="1371600" marR="0" lvl="2" indent="-228600" algn="l" rtl="0">
              <a:spcBef>
                <a:spcPts val="700"/>
              </a:spcBef>
              <a:spcAft>
                <a:spcPts val="0"/>
              </a:spcAft>
              <a:buClr>
                <a:schemeClr val="dk2"/>
              </a:buClr>
              <a:buSzPts val="1800"/>
              <a:buFont typeface="Arial"/>
              <a:buNone/>
              <a:defRPr sz="1800" b="1" i="0" u="none" strike="noStrike" cap="none">
                <a:solidFill>
                  <a:schemeClr val="dk2"/>
                </a:solidFill>
                <a:latin typeface="Arial"/>
                <a:ea typeface="Arial"/>
                <a:cs typeface="Arial"/>
                <a:sym typeface="Arial"/>
              </a:defRPr>
            </a:lvl3pPr>
            <a:lvl4pPr marL="1828800" marR="0" lvl="3"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4pPr>
            <a:lvl5pPr marL="2286000" marR="0" lvl="4"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5pPr>
            <a:lvl6pPr marL="2743200" marR="0" lvl="5"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6pPr>
            <a:lvl7pPr marL="3200400" marR="0" lvl="6"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7pPr>
            <a:lvl8pPr marL="3657600" marR="0" lvl="7"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8pPr>
            <a:lvl9pPr marL="4114800" marR="0" lvl="8"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9pPr>
          </a:lstStyle>
          <a:p>
            <a:endParaRPr/>
          </a:p>
        </p:txBody>
      </p:sp>
      <p:sp>
        <p:nvSpPr>
          <p:cNvPr id="213" name="Shape 213"/>
          <p:cNvSpPr>
            <a:spLocks noGrp="1"/>
          </p:cNvSpPr>
          <p:nvPr>
            <p:ph type="chart" idx="2"/>
          </p:nvPr>
        </p:nvSpPr>
        <p:spPr>
          <a:xfrm>
            <a:off x="711200" y="2238121"/>
            <a:ext cx="3970338" cy="3238754"/>
          </a:xfrm>
          <a:prstGeom prst="rect">
            <a:avLst/>
          </a:prstGeom>
          <a:noFill/>
          <a:ln>
            <a:noFill/>
          </a:ln>
        </p:spPr>
        <p:txBody>
          <a:bodyPr spcFirstLastPara="1" wrap="square" lIns="91425" tIns="91425" rIns="91425" bIns="91425" anchor="t" anchorCtr="0"/>
          <a:lstStyle>
            <a:lvl1pPr marL="230188" marR="0" lvl="0" indent="-230188" algn="l" rtl="0">
              <a:spcBef>
                <a:spcPts val="800"/>
              </a:spcBef>
              <a:spcAft>
                <a:spcPts val="0"/>
              </a:spcAft>
              <a:buClr>
                <a:schemeClr val="dk2"/>
              </a:buClr>
              <a:buSzPts val="1800"/>
              <a:buFont typeface="Arial"/>
              <a:buNone/>
              <a:defRPr sz="1800" b="0" i="0" u="none" strike="noStrike" cap="none">
                <a:solidFill>
                  <a:schemeClr val="dk2"/>
                </a:solidFill>
                <a:latin typeface="Arial"/>
                <a:ea typeface="Arial"/>
                <a:cs typeface="Arial"/>
                <a:sym typeface="Arial"/>
              </a:defRPr>
            </a:lvl1pPr>
            <a:lvl2pPr marL="461963" marR="0" lvl="1" indent="-246062" algn="l" rtl="0">
              <a:spcBef>
                <a:spcPts val="800"/>
              </a:spcBef>
              <a:spcAft>
                <a:spcPts val="0"/>
              </a:spcAft>
              <a:buClr>
                <a:schemeClr val="dk2"/>
              </a:buClr>
              <a:buSzPts val="1600"/>
              <a:buFont typeface="Arial"/>
              <a:buChar char="•"/>
              <a:defRPr sz="1600" b="0" i="0" u="none" strike="noStrike" cap="none">
                <a:solidFill>
                  <a:schemeClr val="dk2"/>
                </a:solidFill>
                <a:latin typeface="Arial"/>
                <a:ea typeface="Arial"/>
                <a:cs typeface="Arial"/>
                <a:sym typeface="Arial"/>
              </a:defRPr>
            </a:lvl2pPr>
            <a:lvl3pPr marL="681038" marR="0" lvl="2" indent="-236537" algn="l" rtl="0">
              <a:spcBef>
                <a:spcPts val="7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912813" marR="0" lvl="3" indent="-227012" algn="l" rtl="0">
              <a:spcBef>
                <a:spcPts val="7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4pPr>
            <a:lvl5pPr marL="1143000" marR="0" lvl="4" indent="-228600" algn="l" rtl="0">
              <a:spcBef>
                <a:spcPts val="7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5pPr>
            <a:lvl6pPr marL="2514600" marR="0" lvl="5" indent="-228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2971800" marR="0" lvl="6" indent="-228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429000" marR="0" lvl="7" indent="-228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3886200" marR="0" lvl="8" indent="-228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214" name="Shape 214"/>
          <p:cNvSpPr txBox="1">
            <a:spLocks noGrp="1"/>
          </p:cNvSpPr>
          <p:nvPr>
            <p:ph type="title"/>
          </p:nvPr>
        </p:nvSpPr>
        <p:spPr>
          <a:xfrm>
            <a:off x="593725" y="676275"/>
            <a:ext cx="8166100" cy="571500"/>
          </a:xfrm>
          <a:prstGeom prst="rect">
            <a:avLst/>
          </a:prstGeom>
          <a:noFill/>
          <a:ln>
            <a:noFill/>
          </a:ln>
        </p:spPr>
        <p:txBody>
          <a:bodyPr spcFirstLastPara="1" wrap="square" lIns="91425" tIns="91425" rIns="91425" bIns="91425" anchor="b" anchorCtr="0"/>
          <a:lstStyle>
            <a:lvl1pPr marL="0" marR="0" lvl="0" indent="0" algn="l" rtl="0">
              <a:spcBef>
                <a:spcPts val="0"/>
              </a:spcBef>
              <a:spcAft>
                <a:spcPts val="0"/>
              </a:spcAft>
              <a:buSzPts val="1400"/>
              <a:buNone/>
              <a:defRPr sz="3000" b="1" i="0" u="none" strike="noStrike" cap="none">
                <a:solidFill>
                  <a:schemeClr val="dk2"/>
                </a:solidFill>
                <a:latin typeface="Arial"/>
                <a:ea typeface="Arial"/>
                <a:cs typeface="Arial"/>
                <a:sym typeface="Arial"/>
              </a:defRPr>
            </a:lvl1pPr>
            <a:lvl2pPr marL="0" marR="0" lvl="1"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2pPr>
            <a:lvl3pPr marL="0" marR="0" lvl="2"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3pPr>
            <a:lvl4pPr marL="0" marR="0" lvl="3"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4pPr>
            <a:lvl5pPr marL="0" marR="0" lvl="4"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5pPr>
            <a:lvl6pPr marL="457200" marR="0" lvl="5"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6pPr>
            <a:lvl7pPr marL="914400" marR="0" lvl="6"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7pPr>
            <a:lvl8pPr marL="1371600" marR="0" lvl="7"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8pPr>
            <a:lvl9pPr marL="1828800" marR="0" lvl="8"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9pPr>
          </a:lstStyle>
          <a:p>
            <a:endParaRPr/>
          </a:p>
        </p:txBody>
      </p:sp>
      <p:sp>
        <p:nvSpPr>
          <p:cNvPr id="215" name="Shape 215"/>
          <p:cNvSpPr txBox="1">
            <a:spLocks noGrp="1"/>
          </p:cNvSpPr>
          <p:nvPr>
            <p:ph type="body" idx="3"/>
          </p:nvPr>
        </p:nvSpPr>
        <p:spPr>
          <a:xfrm>
            <a:off x="594360" y="1280160"/>
            <a:ext cx="8160322" cy="315118"/>
          </a:xfrm>
          <a:prstGeom prst="rect">
            <a:avLst/>
          </a:prstGeom>
          <a:noFill/>
          <a:ln>
            <a:noFill/>
          </a:ln>
        </p:spPr>
        <p:txBody>
          <a:bodyPr spcFirstLastPara="1" wrap="square" lIns="91425" tIns="91425" rIns="91425" bIns="91425" anchor="t" anchorCtr="0"/>
          <a:lstStyle>
            <a:lvl1pPr marL="457200" marR="0" lvl="0" indent="-228600" algn="l" rtl="0">
              <a:spcBef>
                <a:spcPts val="0"/>
              </a:spcBef>
              <a:spcAft>
                <a:spcPts val="0"/>
              </a:spcAft>
              <a:buClr>
                <a:schemeClr val="dk2"/>
              </a:buClr>
              <a:buSzPts val="1800"/>
              <a:buFont typeface="Arial"/>
              <a:buNone/>
              <a:defRPr sz="1800" b="0" i="0" u="none" strike="noStrike" cap="none">
                <a:solidFill>
                  <a:schemeClr val="dk2"/>
                </a:solidFill>
                <a:latin typeface="Arial"/>
                <a:ea typeface="Arial"/>
                <a:cs typeface="Arial"/>
                <a:sym typeface="Arial"/>
              </a:defRPr>
            </a:lvl1pPr>
            <a:lvl2pPr marL="914400" marR="0" lvl="1" indent="-228600" algn="l" rtl="0">
              <a:spcBef>
                <a:spcPts val="800"/>
              </a:spcBef>
              <a:spcAft>
                <a:spcPts val="0"/>
              </a:spcAft>
              <a:buClr>
                <a:schemeClr val="dk2"/>
              </a:buClr>
              <a:buSzPts val="2000"/>
              <a:buFont typeface="Arial"/>
              <a:buNone/>
              <a:defRPr sz="2000" b="1" i="0" u="none" strike="noStrike" cap="none">
                <a:solidFill>
                  <a:schemeClr val="dk2"/>
                </a:solidFill>
                <a:latin typeface="Arial"/>
                <a:ea typeface="Arial"/>
                <a:cs typeface="Arial"/>
                <a:sym typeface="Arial"/>
              </a:defRPr>
            </a:lvl2pPr>
            <a:lvl3pPr marL="1371600" marR="0" lvl="2" indent="-228600" algn="l" rtl="0">
              <a:spcBef>
                <a:spcPts val="700"/>
              </a:spcBef>
              <a:spcAft>
                <a:spcPts val="0"/>
              </a:spcAft>
              <a:buClr>
                <a:schemeClr val="dk2"/>
              </a:buClr>
              <a:buSzPts val="1800"/>
              <a:buFont typeface="Arial"/>
              <a:buNone/>
              <a:defRPr sz="1800" b="1" i="0" u="none" strike="noStrike" cap="none">
                <a:solidFill>
                  <a:schemeClr val="dk2"/>
                </a:solidFill>
                <a:latin typeface="Arial"/>
                <a:ea typeface="Arial"/>
                <a:cs typeface="Arial"/>
                <a:sym typeface="Arial"/>
              </a:defRPr>
            </a:lvl3pPr>
            <a:lvl4pPr marL="1828800" marR="0" lvl="3"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4pPr>
            <a:lvl5pPr marL="2286000" marR="0" lvl="4"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5pPr>
            <a:lvl6pPr marL="2743200" marR="0" lvl="5"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6pPr>
            <a:lvl7pPr marL="3200400" marR="0" lvl="6"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7pPr>
            <a:lvl8pPr marL="3657600" marR="0" lvl="7"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8pPr>
            <a:lvl9pPr marL="4114800" marR="0" lvl="8"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9pPr>
          </a:lstStyle>
          <a:p>
            <a:endParaRPr/>
          </a:p>
        </p:txBody>
      </p:sp>
      <p:sp>
        <p:nvSpPr>
          <p:cNvPr id="216" name="Shape 216"/>
          <p:cNvSpPr>
            <a:spLocks noGrp="1"/>
          </p:cNvSpPr>
          <p:nvPr>
            <p:ph type="chart" idx="4"/>
          </p:nvPr>
        </p:nvSpPr>
        <p:spPr>
          <a:xfrm>
            <a:off x="4862512" y="2238121"/>
            <a:ext cx="3970338" cy="3238754"/>
          </a:xfrm>
          <a:prstGeom prst="rect">
            <a:avLst/>
          </a:prstGeom>
          <a:noFill/>
          <a:ln>
            <a:noFill/>
          </a:ln>
        </p:spPr>
        <p:txBody>
          <a:bodyPr spcFirstLastPara="1" wrap="square" lIns="91425" tIns="91425" rIns="91425" bIns="91425" anchor="t" anchorCtr="0"/>
          <a:lstStyle>
            <a:lvl1pPr marL="230188" marR="0" lvl="0" indent="-230188" algn="l" rtl="0">
              <a:spcBef>
                <a:spcPts val="800"/>
              </a:spcBef>
              <a:spcAft>
                <a:spcPts val="0"/>
              </a:spcAft>
              <a:buClr>
                <a:schemeClr val="dk2"/>
              </a:buClr>
              <a:buSzPts val="1800"/>
              <a:buFont typeface="Arial"/>
              <a:buNone/>
              <a:defRPr sz="1800" b="0" i="0" u="none" strike="noStrike" cap="none">
                <a:solidFill>
                  <a:schemeClr val="dk2"/>
                </a:solidFill>
                <a:latin typeface="Arial"/>
                <a:ea typeface="Arial"/>
                <a:cs typeface="Arial"/>
                <a:sym typeface="Arial"/>
              </a:defRPr>
            </a:lvl1pPr>
            <a:lvl2pPr marL="461963" marR="0" lvl="1" indent="-246062" algn="l" rtl="0">
              <a:spcBef>
                <a:spcPts val="800"/>
              </a:spcBef>
              <a:spcAft>
                <a:spcPts val="0"/>
              </a:spcAft>
              <a:buClr>
                <a:schemeClr val="dk2"/>
              </a:buClr>
              <a:buSzPts val="1600"/>
              <a:buFont typeface="Arial"/>
              <a:buChar char="•"/>
              <a:defRPr sz="1600" b="0" i="0" u="none" strike="noStrike" cap="none">
                <a:solidFill>
                  <a:schemeClr val="dk2"/>
                </a:solidFill>
                <a:latin typeface="Arial"/>
                <a:ea typeface="Arial"/>
                <a:cs typeface="Arial"/>
                <a:sym typeface="Arial"/>
              </a:defRPr>
            </a:lvl2pPr>
            <a:lvl3pPr marL="681038" marR="0" lvl="2" indent="-236537" algn="l" rtl="0">
              <a:spcBef>
                <a:spcPts val="7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912813" marR="0" lvl="3" indent="-227012" algn="l" rtl="0">
              <a:spcBef>
                <a:spcPts val="7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4pPr>
            <a:lvl5pPr marL="1143000" marR="0" lvl="4" indent="-228600" algn="l" rtl="0">
              <a:spcBef>
                <a:spcPts val="7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5pPr>
            <a:lvl6pPr marL="2514600" marR="0" lvl="5" indent="-228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2971800" marR="0" lvl="6" indent="-228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429000" marR="0" lvl="7" indent="-228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3886200" marR="0" lvl="8" indent="-228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217" name="Shape 217"/>
          <p:cNvSpPr txBox="1">
            <a:spLocks noGrp="1"/>
          </p:cNvSpPr>
          <p:nvPr>
            <p:ph type="body" idx="5"/>
          </p:nvPr>
        </p:nvSpPr>
        <p:spPr>
          <a:xfrm>
            <a:off x="4811042" y="1801368"/>
            <a:ext cx="4087178" cy="177006"/>
          </a:xfrm>
          <a:prstGeom prst="rect">
            <a:avLst/>
          </a:prstGeom>
          <a:noFill/>
          <a:ln>
            <a:noFill/>
          </a:ln>
        </p:spPr>
        <p:txBody>
          <a:bodyPr spcFirstLastPara="1" wrap="square" lIns="91425" tIns="91425" rIns="91425" bIns="91425" anchor="t" anchorCtr="0"/>
          <a:lstStyle>
            <a:lvl1pPr marL="457200" marR="0" lvl="0" indent="-228600" algn="l" rtl="0">
              <a:spcBef>
                <a:spcPts val="0"/>
              </a:spcBef>
              <a:spcAft>
                <a:spcPts val="0"/>
              </a:spcAft>
              <a:buClr>
                <a:schemeClr val="dk2"/>
              </a:buClr>
              <a:buSzPts val="1200"/>
              <a:buFont typeface="Arial"/>
              <a:buNone/>
              <a:defRPr sz="1200" b="0" i="0" u="none" strike="noStrike" cap="none">
                <a:solidFill>
                  <a:schemeClr val="accent1"/>
                </a:solidFill>
                <a:latin typeface="Arial"/>
                <a:ea typeface="Arial"/>
                <a:cs typeface="Arial"/>
                <a:sym typeface="Arial"/>
              </a:defRPr>
            </a:lvl1pPr>
            <a:lvl2pPr marL="914400" marR="0" lvl="1" indent="-228600" algn="l" rtl="0">
              <a:spcBef>
                <a:spcPts val="800"/>
              </a:spcBef>
              <a:spcAft>
                <a:spcPts val="0"/>
              </a:spcAft>
              <a:buClr>
                <a:schemeClr val="dk2"/>
              </a:buClr>
              <a:buSzPts val="2000"/>
              <a:buFont typeface="Arial"/>
              <a:buNone/>
              <a:defRPr sz="2000" b="1" i="0" u="none" strike="noStrike" cap="none">
                <a:solidFill>
                  <a:schemeClr val="dk2"/>
                </a:solidFill>
                <a:latin typeface="Arial"/>
                <a:ea typeface="Arial"/>
                <a:cs typeface="Arial"/>
                <a:sym typeface="Arial"/>
              </a:defRPr>
            </a:lvl2pPr>
            <a:lvl3pPr marL="1371600" marR="0" lvl="2" indent="-228600" algn="l" rtl="0">
              <a:spcBef>
                <a:spcPts val="700"/>
              </a:spcBef>
              <a:spcAft>
                <a:spcPts val="0"/>
              </a:spcAft>
              <a:buClr>
                <a:schemeClr val="dk2"/>
              </a:buClr>
              <a:buSzPts val="1800"/>
              <a:buFont typeface="Arial"/>
              <a:buNone/>
              <a:defRPr sz="1800" b="1" i="0" u="none" strike="noStrike" cap="none">
                <a:solidFill>
                  <a:schemeClr val="dk2"/>
                </a:solidFill>
                <a:latin typeface="Arial"/>
                <a:ea typeface="Arial"/>
                <a:cs typeface="Arial"/>
                <a:sym typeface="Arial"/>
              </a:defRPr>
            </a:lvl3pPr>
            <a:lvl4pPr marL="1828800" marR="0" lvl="3"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4pPr>
            <a:lvl5pPr marL="2286000" marR="0" lvl="4"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5pPr>
            <a:lvl6pPr marL="2743200" marR="0" lvl="5"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6pPr>
            <a:lvl7pPr marL="3200400" marR="0" lvl="6"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7pPr>
            <a:lvl8pPr marL="3657600" marR="0" lvl="7"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8pPr>
            <a:lvl9pPr marL="4114800" marR="0" lvl="8"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9pPr>
          </a:lstStyle>
          <a:p>
            <a:endParaRPr/>
          </a:p>
        </p:txBody>
      </p:sp>
      <p:sp>
        <p:nvSpPr>
          <p:cNvPr id="218" name="Shape 218"/>
          <p:cNvSpPr txBox="1">
            <a:spLocks noGrp="1"/>
          </p:cNvSpPr>
          <p:nvPr>
            <p:ph type="ftr" idx="11"/>
          </p:nvPr>
        </p:nvSpPr>
        <p:spPr>
          <a:xfrm>
            <a:off x="609600" y="6095999"/>
            <a:ext cx="8153400" cy="628361"/>
          </a:xfrm>
          <a:prstGeom prst="rect">
            <a:avLst/>
          </a:prstGeom>
          <a:noFill/>
          <a:ln>
            <a:noFill/>
          </a:ln>
        </p:spPr>
        <p:txBody>
          <a:bodyPr spcFirstLastPara="1" wrap="square" lIns="91425" tIns="91425" rIns="91425" bIns="91425" anchor="t" anchorCtr="0"/>
          <a:lstStyle>
            <a:lvl1pPr marL="0" marR="0" lvl="0" indent="0" algn="l" rtl="0">
              <a:spcBef>
                <a:spcPts val="60"/>
              </a:spcBef>
              <a:spcAft>
                <a:spcPts val="0"/>
              </a:spcAft>
              <a:buSzPts val="1400"/>
              <a:buNone/>
              <a:defRPr sz="800">
                <a:solidFill>
                  <a:schemeClr val="dk1"/>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pic>
        <p:nvPicPr>
          <p:cNvPr id="219" name="Shape 219" descr="Purple Stri.jpg"/>
          <p:cNvPicPr preferRelativeResize="0"/>
          <p:nvPr/>
        </p:nvPicPr>
        <p:blipFill rotWithShape="1">
          <a:blip r:embed="rId2">
            <a:alphaModFix/>
          </a:blip>
          <a:srcRect/>
          <a:stretch/>
        </p:blipFill>
        <p:spPr>
          <a:xfrm>
            <a:off x="0" y="0"/>
            <a:ext cx="231582" cy="6815137"/>
          </a:xfrm>
          <a:prstGeom prst="rect">
            <a:avLst/>
          </a:prstGeom>
          <a:noFill/>
          <a:ln>
            <a:noFill/>
          </a:ln>
        </p:spPr>
      </p:pic>
      <p:sp>
        <p:nvSpPr>
          <p:cNvPr id="220" name="Shape 220"/>
          <p:cNvSpPr/>
          <p:nvPr/>
        </p:nvSpPr>
        <p:spPr>
          <a:xfrm rot="-5400000">
            <a:off x="-1180192" y="5435465"/>
            <a:ext cx="2569934" cy="184666"/>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600">
                <a:solidFill>
                  <a:schemeClr val="lt1"/>
                </a:solidFill>
                <a:latin typeface="Arial"/>
                <a:ea typeface="Arial"/>
                <a:cs typeface="Arial"/>
                <a:sym typeface="Arial"/>
              </a:rPr>
              <a:t>Copyright © 2017 The Nielsen Company. Confidential and proprietary.</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27_Table">
    <p:spTree>
      <p:nvGrpSpPr>
        <p:cNvPr id="1" name="Shape 221"/>
        <p:cNvGrpSpPr/>
        <p:nvPr/>
      </p:nvGrpSpPr>
      <p:grpSpPr>
        <a:xfrm>
          <a:off x="0" y="0"/>
          <a:ext cx="0" cy="0"/>
          <a:chOff x="0" y="0"/>
          <a:chExt cx="0" cy="0"/>
        </a:xfrm>
      </p:grpSpPr>
      <p:sp>
        <p:nvSpPr>
          <p:cNvPr id="222" name="Shape 222"/>
          <p:cNvSpPr txBox="1">
            <a:spLocks noGrp="1"/>
          </p:cNvSpPr>
          <p:nvPr>
            <p:ph type="title"/>
          </p:nvPr>
        </p:nvSpPr>
        <p:spPr>
          <a:xfrm>
            <a:off x="593725" y="676275"/>
            <a:ext cx="8166100" cy="571500"/>
          </a:xfrm>
          <a:prstGeom prst="rect">
            <a:avLst/>
          </a:prstGeom>
          <a:noFill/>
          <a:ln>
            <a:noFill/>
          </a:ln>
        </p:spPr>
        <p:txBody>
          <a:bodyPr spcFirstLastPara="1" wrap="square" lIns="91425" tIns="91425" rIns="91425" bIns="91425" anchor="b" anchorCtr="0"/>
          <a:lstStyle>
            <a:lvl1pPr marL="0" marR="0" lvl="0" indent="0" algn="l" rtl="0">
              <a:spcBef>
                <a:spcPts val="0"/>
              </a:spcBef>
              <a:spcAft>
                <a:spcPts val="0"/>
              </a:spcAft>
              <a:buSzPts val="1400"/>
              <a:buNone/>
              <a:defRPr sz="3000" b="1" i="0" u="none" strike="noStrike" cap="none">
                <a:solidFill>
                  <a:schemeClr val="dk2"/>
                </a:solidFill>
                <a:latin typeface="Arial"/>
                <a:ea typeface="Arial"/>
                <a:cs typeface="Arial"/>
                <a:sym typeface="Arial"/>
              </a:defRPr>
            </a:lvl1pPr>
            <a:lvl2pPr marL="0" marR="0" lvl="1"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2pPr>
            <a:lvl3pPr marL="0" marR="0" lvl="2"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3pPr>
            <a:lvl4pPr marL="0" marR="0" lvl="3"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4pPr>
            <a:lvl5pPr marL="0" marR="0" lvl="4"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5pPr>
            <a:lvl6pPr marL="457200" marR="0" lvl="5"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6pPr>
            <a:lvl7pPr marL="914400" marR="0" lvl="6"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7pPr>
            <a:lvl8pPr marL="1371600" marR="0" lvl="7"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8pPr>
            <a:lvl9pPr marL="1828800" marR="0" lvl="8"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9pPr>
          </a:lstStyle>
          <a:p>
            <a:endParaRPr/>
          </a:p>
        </p:txBody>
      </p:sp>
      <p:sp>
        <p:nvSpPr>
          <p:cNvPr id="223" name="Shape 223"/>
          <p:cNvSpPr txBox="1">
            <a:spLocks noGrp="1"/>
          </p:cNvSpPr>
          <p:nvPr>
            <p:ph type="body" idx="1"/>
          </p:nvPr>
        </p:nvSpPr>
        <p:spPr>
          <a:xfrm>
            <a:off x="594360" y="1280160"/>
            <a:ext cx="8160322" cy="315118"/>
          </a:xfrm>
          <a:prstGeom prst="rect">
            <a:avLst/>
          </a:prstGeom>
          <a:noFill/>
          <a:ln>
            <a:noFill/>
          </a:ln>
        </p:spPr>
        <p:txBody>
          <a:bodyPr spcFirstLastPara="1" wrap="square" lIns="91425" tIns="91425" rIns="91425" bIns="91425" anchor="t" anchorCtr="0"/>
          <a:lstStyle>
            <a:lvl1pPr marL="457200" marR="0" lvl="0" indent="-228600" algn="l" rtl="0">
              <a:spcBef>
                <a:spcPts val="0"/>
              </a:spcBef>
              <a:spcAft>
                <a:spcPts val="0"/>
              </a:spcAft>
              <a:buClr>
                <a:schemeClr val="dk2"/>
              </a:buClr>
              <a:buSzPts val="1800"/>
              <a:buFont typeface="Arial"/>
              <a:buNone/>
              <a:defRPr sz="1800" b="0" i="0" u="none" strike="noStrike" cap="none">
                <a:solidFill>
                  <a:schemeClr val="dk2"/>
                </a:solidFill>
                <a:latin typeface="Arial"/>
                <a:ea typeface="Arial"/>
                <a:cs typeface="Arial"/>
                <a:sym typeface="Arial"/>
              </a:defRPr>
            </a:lvl1pPr>
            <a:lvl2pPr marL="914400" marR="0" lvl="1" indent="-228600" algn="l" rtl="0">
              <a:spcBef>
                <a:spcPts val="800"/>
              </a:spcBef>
              <a:spcAft>
                <a:spcPts val="0"/>
              </a:spcAft>
              <a:buClr>
                <a:schemeClr val="dk2"/>
              </a:buClr>
              <a:buSzPts val="2000"/>
              <a:buFont typeface="Arial"/>
              <a:buNone/>
              <a:defRPr sz="2000" b="1" i="0" u="none" strike="noStrike" cap="none">
                <a:solidFill>
                  <a:schemeClr val="dk2"/>
                </a:solidFill>
                <a:latin typeface="Arial"/>
                <a:ea typeface="Arial"/>
                <a:cs typeface="Arial"/>
                <a:sym typeface="Arial"/>
              </a:defRPr>
            </a:lvl2pPr>
            <a:lvl3pPr marL="1371600" marR="0" lvl="2" indent="-228600" algn="l" rtl="0">
              <a:spcBef>
                <a:spcPts val="700"/>
              </a:spcBef>
              <a:spcAft>
                <a:spcPts val="0"/>
              </a:spcAft>
              <a:buClr>
                <a:schemeClr val="dk2"/>
              </a:buClr>
              <a:buSzPts val="1800"/>
              <a:buFont typeface="Arial"/>
              <a:buNone/>
              <a:defRPr sz="1800" b="1" i="0" u="none" strike="noStrike" cap="none">
                <a:solidFill>
                  <a:schemeClr val="dk2"/>
                </a:solidFill>
                <a:latin typeface="Arial"/>
                <a:ea typeface="Arial"/>
                <a:cs typeface="Arial"/>
                <a:sym typeface="Arial"/>
              </a:defRPr>
            </a:lvl3pPr>
            <a:lvl4pPr marL="1828800" marR="0" lvl="3"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4pPr>
            <a:lvl5pPr marL="2286000" marR="0" lvl="4"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5pPr>
            <a:lvl6pPr marL="2743200" marR="0" lvl="5"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6pPr>
            <a:lvl7pPr marL="3200400" marR="0" lvl="6"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7pPr>
            <a:lvl8pPr marL="3657600" marR="0" lvl="7"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8pPr>
            <a:lvl9pPr marL="4114800" marR="0" lvl="8"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9pPr>
          </a:lstStyle>
          <a:p>
            <a:endParaRPr/>
          </a:p>
        </p:txBody>
      </p:sp>
      <p:pic>
        <p:nvPicPr>
          <p:cNvPr id="224" name="Shape 224" descr="Purple Stri.jpg"/>
          <p:cNvPicPr preferRelativeResize="0"/>
          <p:nvPr/>
        </p:nvPicPr>
        <p:blipFill rotWithShape="1">
          <a:blip r:embed="rId2">
            <a:alphaModFix/>
          </a:blip>
          <a:srcRect/>
          <a:stretch/>
        </p:blipFill>
        <p:spPr>
          <a:xfrm>
            <a:off x="0" y="0"/>
            <a:ext cx="231582" cy="6815137"/>
          </a:xfrm>
          <a:prstGeom prst="rect">
            <a:avLst/>
          </a:prstGeom>
          <a:noFill/>
          <a:ln>
            <a:noFill/>
          </a:ln>
        </p:spPr>
      </p:pic>
      <p:sp>
        <p:nvSpPr>
          <p:cNvPr id="225" name="Shape 225"/>
          <p:cNvSpPr txBox="1">
            <a:spLocks noGrp="1"/>
          </p:cNvSpPr>
          <p:nvPr>
            <p:ph type="ftr" idx="11"/>
          </p:nvPr>
        </p:nvSpPr>
        <p:spPr>
          <a:xfrm>
            <a:off x="609600" y="6095999"/>
            <a:ext cx="8153400" cy="628361"/>
          </a:xfrm>
          <a:prstGeom prst="rect">
            <a:avLst/>
          </a:prstGeom>
          <a:noFill/>
          <a:ln>
            <a:noFill/>
          </a:ln>
        </p:spPr>
        <p:txBody>
          <a:bodyPr spcFirstLastPara="1" wrap="square" lIns="91425" tIns="91425" rIns="91425" bIns="91425" anchor="t" anchorCtr="0"/>
          <a:lstStyle>
            <a:lvl1pPr marL="0" marR="0" lvl="0" indent="0" algn="l" rtl="0">
              <a:spcBef>
                <a:spcPts val="60"/>
              </a:spcBef>
              <a:spcAft>
                <a:spcPts val="0"/>
              </a:spcAft>
              <a:buSzPts val="1400"/>
              <a:buNone/>
              <a:defRPr sz="800">
                <a:solidFill>
                  <a:schemeClr val="dk1"/>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26" name="Shape 226"/>
          <p:cNvSpPr/>
          <p:nvPr/>
        </p:nvSpPr>
        <p:spPr>
          <a:xfrm rot="-5400000">
            <a:off x="-1180192" y="5435465"/>
            <a:ext cx="2569934" cy="184666"/>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600">
                <a:solidFill>
                  <a:schemeClr val="lt1"/>
                </a:solidFill>
                <a:latin typeface="Arial"/>
                <a:ea typeface="Arial"/>
                <a:cs typeface="Arial"/>
                <a:sym typeface="Arial"/>
              </a:rPr>
              <a:t>Copyright © 2017 The Nielsen Company. Confidential and proprietary.</a:t>
            </a: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28_Quote White">
    <p:spTree>
      <p:nvGrpSpPr>
        <p:cNvPr id="1" name="Shape 227"/>
        <p:cNvGrpSpPr/>
        <p:nvPr/>
      </p:nvGrpSpPr>
      <p:grpSpPr>
        <a:xfrm>
          <a:off x="0" y="0"/>
          <a:ext cx="0" cy="0"/>
          <a:chOff x="0" y="0"/>
          <a:chExt cx="0" cy="0"/>
        </a:xfrm>
      </p:grpSpPr>
      <p:sp>
        <p:nvSpPr>
          <p:cNvPr id="228" name="Shape 228"/>
          <p:cNvSpPr txBox="1">
            <a:spLocks noGrp="1"/>
          </p:cNvSpPr>
          <p:nvPr>
            <p:ph type="title"/>
          </p:nvPr>
        </p:nvSpPr>
        <p:spPr>
          <a:xfrm>
            <a:off x="1979453" y="2667000"/>
            <a:ext cx="6978810" cy="585216"/>
          </a:xfrm>
          <a:prstGeom prst="rect">
            <a:avLst/>
          </a:prstGeom>
          <a:noFill/>
          <a:ln>
            <a:noFill/>
          </a:ln>
        </p:spPr>
        <p:txBody>
          <a:bodyPr spcFirstLastPara="1" wrap="square" lIns="91425" tIns="91425" rIns="91425" bIns="91425" anchor="t" anchorCtr="0"/>
          <a:lstStyle>
            <a:lvl1pPr marL="0" marR="0" lvl="0" indent="0" algn="l" rtl="0">
              <a:spcBef>
                <a:spcPts val="0"/>
              </a:spcBef>
              <a:spcAft>
                <a:spcPts val="0"/>
              </a:spcAft>
              <a:buSzPts val="1400"/>
              <a:buNone/>
              <a:defRPr sz="3200" b="1" i="0" u="none" strike="noStrike" cap="none">
                <a:solidFill>
                  <a:schemeClr val="dk2"/>
                </a:solidFill>
                <a:latin typeface="Arial"/>
                <a:ea typeface="Arial"/>
                <a:cs typeface="Arial"/>
                <a:sym typeface="Arial"/>
              </a:defRPr>
            </a:lvl1pPr>
            <a:lvl2pPr marL="0" marR="0" lvl="1"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2pPr>
            <a:lvl3pPr marL="0" marR="0" lvl="2"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3pPr>
            <a:lvl4pPr marL="0" marR="0" lvl="3"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4pPr>
            <a:lvl5pPr marL="0" marR="0" lvl="4"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5pPr>
            <a:lvl6pPr marL="457200" marR="0" lvl="5"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6pPr>
            <a:lvl7pPr marL="914400" marR="0" lvl="6"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7pPr>
            <a:lvl8pPr marL="1371600" marR="0" lvl="7"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8pPr>
            <a:lvl9pPr marL="1828800" marR="0" lvl="8"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9pPr>
          </a:lstStyle>
          <a:p>
            <a:endParaRPr/>
          </a:p>
        </p:txBody>
      </p:sp>
      <p:sp>
        <p:nvSpPr>
          <p:cNvPr id="229" name="Shape 229"/>
          <p:cNvSpPr txBox="1">
            <a:spLocks noGrp="1"/>
          </p:cNvSpPr>
          <p:nvPr>
            <p:ph type="body" idx="1"/>
          </p:nvPr>
        </p:nvSpPr>
        <p:spPr>
          <a:xfrm>
            <a:off x="1958110" y="3733800"/>
            <a:ext cx="7010400" cy="533400"/>
          </a:xfrm>
          <a:prstGeom prst="rect">
            <a:avLst/>
          </a:prstGeom>
          <a:noFill/>
          <a:ln>
            <a:noFill/>
          </a:ln>
        </p:spPr>
        <p:txBody>
          <a:bodyPr spcFirstLastPara="1" wrap="square" lIns="91425" tIns="91425" rIns="91425" bIns="91425" anchor="t" anchorCtr="0"/>
          <a:lstStyle>
            <a:lvl1pPr marL="457200" marR="0" lvl="0" indent="-228600" algn="l" rtl="0">
              <a:spcBef>
                <a:spcPts val="800"/>
              </a:spcBef>
              <a:spcAft>
                <a:spcPts val="0"/>
              </a:spcAft>
              <a:buClr>
                <a:schemeClr val="dk2"/>
              </a:buClr>
              <a:buSzPts val="1800"/>
              <a:buFont typeface="Arial"/>
              <a:buNone/>
              <a:defRPr sz="1800" b="1" i="0" u="none" strike="noStrike" cap="none">
                <a:solidFill>
                  <a:schemeClr val="dk2"/>
                </a:solidFill>
                <a:latin typeface="Arial"/>
                <a:ea typeface="Arial"/>
                <a:cs typeface="Arial"/>
                <a:sym typeface="Arial"/>
              </a:defRPr>
            </a:lvl1pPr>
            <a:lvl2pPr marL="914400" marR="0" lvl="1" indent="-228600" algn="l" rtl="0">
              <a:spcBef>
                <a:spcPts val="800"/>
              </a:spcBef>
              <a:spcAft>
                <a:spcPts val="0"/>
              </a:spcAft>
              <a:buClr>
                <a:schemeClr val="dk2"/>
              </a:buClr>
              <a:buSzPts val="1600"/>
              <a:buFont typeface="Arial"/>
              <a:buNone/>
              <a:defRPr sz="1600" b="0" i="0" u="none" strike="noStrike" cap="none">
                <a:solidFill>
                  <a:schemeClr val="dk2"/>
                </a:solidFill>
                <a:latin typeface="Arial"/>
                <a:ea typeface="Arial"/>
                <a:cs typeface="Arial"/>
                <a:sym typeface="Arial"/>
              </a:defRPr>
            </a:lvl2pPr>
            <a:lvl3pPr marL="1371600" marR="0" lvl="2" indent="-228600" algn="l" rtl="0">
              <a:spcBef>
                <a:spcPts val="700"/>
              </a:spcBef>
              <a:spcAft>
                <a:spcPts val="0"/>
              </a:spcAft>
              <a:buClr>
                <a:schemeClr val="dk2"/>
              </a:buClr>
              <a:buSzPts val="1400"/>
              <a:buFont typeface="Arial"/>
              <a:buNone/>
              <a:defRPr sz="1400" b="0" i="0" u="none" strike="noStrike" cap="none">
                <a:solidFill>
                  <a:schemeClr val="dk2"/>
                </a:solidFill>
                <a:latin typeface="Arial"/>
                <a:ea typeface="Arial"/>
                <a:cs typeface="Arial"/>
                <a:sym typeface="Arial"/>
              </a:defRPr>
            </a:lvl3pPr>
            <a:lvl4pPr marL="1828800" marR="0" lvl="3" indent="-228600" algn="l" rtl="0">
              <a:spcBef>
                <a:spcPts val="700"/>
              </a:spcBef>
              <a:spcAft>
                <a:spcPts val="0"/>
              </a:spcAft>
              <a:buClr>
                <a:schemeClr val="dk2"/>
              </a:buClr>
              <a:buSzPts val="1200"/>
              <a:buFont typeface="Arial"/>
              <a:buNone/>
              <a:defRPr sz="1200" b="0" i="0" u="none" strike="noStrike" cap="none">
                <a:solidFill>
                  <a:schemeClr val="dk2"/>
                </a:solidFill>
                <a:latin typeface="Arial"/>
                <a:ea typeface="Arial"/>
                <a:cs typeface="Arial"/>
                <a:sym typeface="Arial"/>
              </a:defRPr>
            </a:lvl4pPr>
            <a:lvl5pPr marL="2286000" marR="0" lvl="4" indent="-228600" algn="l" rtl="0">
              <a:spcBef>
                <a:spcPts val="700"/>
              </a:spcBef>
              <a:spcAft>
                <a:spcPts val="0"/>
              </a:spcAft>
              <a:buClr>
                <a:schemeClr val="dk2"/>
              </a:buClr>
              <a:buSzPts val="1200"/>
              <a:buFont typeface="Arial"/>
              <a:buNone/>
              <a:defRPr sz="1200" b="0" i="0" u="none" strike="noStrike" cap="none">
                <a:solidFill>
                  <a:schemeClr val="dk2"/>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pic>
        <p:nvPicPr>
          <p:cNvPr id="230" name="Shape 230" descr="Purple Stri.jpg"/>
          <p:cNvPicPr preferRelativeResize="0"/>
          <p:nvPr/>
        </p:nvPicPr>
        <p:blipFill rotWithShape="1">
          <a:blip r:embed="rId2">
            <a:alphaModFix/>
          </a:blip>
          <a:srcRect/>
          <a:stretch/>
        </p:blipFill>
        <p:spPr>
          <a:xfrm>
            <a:off x="0" y="0"/>
            <a:ext cx="231582" cy="6815137"/>
          </a:xfrm>
          <a:prstGeom prst="rect">
            <a:avLst/>
          </a:prstGeom>
          <a:noFill/>
          <a:ln>
            <a:noFill/>
          </a:ln>
        </p:spPr>
      </p:pic>
      <p:sp>
        <p:nvSpPr>
          <p:cNvPr id="231" name="Shape 231"/>
          <p:cNvSpPr/>
          <p:nvPr/>
        </p:nvSpPr>
        <p:spPr>
          <a:xfrm rot="-5400000">
            <a:off x="-1180192" y="5435465"/>
            <a:ext cx="2569934" cy="184666"/>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600">
                <a:solidFill>
                  <a:schemeClr val="lt1"/>
                </a:solidFill>
                <a:latin typeface="Arial"/>
                <a:ea typeface="Arial"/>
                <a:cs typeface="Arial"/>
                <a:sym typeface="Arial"/>
              </a:rPr>
              <a:t>Copyright © 2017 The Nielsen Company. Confidential and proprietary.</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07_Chart">
    <p:spTree>
      <p:nvGrpSpPr>
        <p:cNvPr id="1" name="Shape 60"/>
        <p:cNvGrpSpPr/>
        <p:nvPr/>
      </p:nvGrpSpPr>
      <p:grpSpPr>
        <a:xfrm>
          <a:off x="0" y="0"/>
          <a:ext cx="0" cy="0"/>
          <a:chOff x="0" y="0"/>
          <a:chExt cx="0" cy="0"/>
        </a:xfrm>
      </p:grpSpPr>
      <p:sp>
        <p:nvSpPr>
          <p:cNvPr id="61" name="Shape 61"/>
          <p:cNvSpPr txBox="1">
            <a:spLocks noGrp="1"/>
          </p:cNvSpPr>
          <p:nvPr>
            <p:ph type="body" idx="1"/>
          </p:nvPr>
        </p:nvSpPr>
        <p:spPr>
          <a:xfrm>
            <a:off x="594360" y="1801368"/>
            <a:ext cx="8168640" cy="256032"/>
          </a:xfrm>
          <a:prstGeom prst="rect">
            <a:avLst/>
          </a:prstGeom>
          <a:noFill/>
          <a:ln>
            <a:noFill/>
          </a:ln>
        </p:spPr>
        <p:txBody>
          <a:bodyPr spcFirstLastPara="1" wrap="square" lIns="91425" tIns="91425" rIns="91425" bIns="91425" anchor="t" anchorCtr="0"/>
          <a:lstStyle>
            <a:lvl1pPr marL="457200" marR="0" lvl="0" indent="-228600" algn="l" rtl="0">
              <a:spcBef>
                <a:spcPts val="0"/>
              </a:spcBef>
              <a:spcAft>
                <a:spcPts val="0"/>
              </a:spcAft>
              <a:buClr>
                <a:schemeClr val="dk2"/>
              </a:buClr>
              <a:buSzPts val="1200"/>
              <a:buFont typeface="Arial"/>
              <a:buNone/>
              <a:defRPr sz="1200" b="0" i="0" u="none" strike="noStrike" cap="none">
                <a:solidFill>
                  <a:schemeClr val="accent1"/>
                </a:solidFill>
                <a:latin typeface="Arial"/>
                <a:ea typeface="Arial"/>
                <a:cs typeface="Arial"/>
                <a:sym typeface="Arial"/>
              </a:defRPr>
            </a:lvl1pPr>
            <a:lvl2pPr marL="914400" marR="0" lvl="1" indent="-228600" algn="l" rtl="0">
              <a:spcBef>
                <a:spcPts val="800"/>
              </a:spcBef>
              <a:spcAft>
                <a:spcPts val="0"/>
              </a:spcAft>
              <a:buClr>
                <a:schemeClr val="dk2"/>
              </a:buClr>
              <a:buSzPts val="2000"/>
              <a:buFont typeface="Arial"/>
              <a:buNone/>
              <a:defRPr sz="2000" b="1" i="0" u="none" strike="noStrike" cap="none">
                <a:solidFill>
                  <a:schemeClr val="dk2"/>
                </a:solidFill>
                <a:latin typeface="Arial"/>
                <a:ea typeface="Arial"/>
                <a:cs typeface="Arial"/>
                <a:sym typeface="Arial"/>
              </a:defRPr>
            </a:lvl2pPr>
            <a:lvl3pPr marL="1371600" marR="0" lvl="2" indent="-228600" algn="l" rtl="0">
              <a:spcBef>
                <a:spcPts val="700"/>
              </a:spcBef>
              <a:spcAft>
                <a:spcPts val="0"/>
              </a:spcAft>
              <a:buClr>
                <a:schemeClr val="dk2"/>
              </a:buClr>
              <a:buSzPts val="1800"/>
              <a:buFont typeface="Arial"/>
              <a:buNone/>
              <a:defRPr sz="1800" b="1" i="0" u="none" strike="noStrike" cap="none">
                <a:solidFill>
                  <a:schemeClr val="dk2"/>
                </a:solidFill>
                <a:latin typeface="Arial"/>
                <a:ea typeface="Arial"/>
                <a:cs typeface="Arial"/>
                <a:sym typeface="Arial"/>
              </a:defRPr>
            </a:lvl3pPr>
            <a:lvl4pPr marL="1828800" marR="0" lvl="3"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4pPr>
            <a:lvl5pPr marL="2286000" marR="0" lvl="4"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5pPr>
            <a:lvl6pPr marL="2743200" marR="0" lvl="5"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6pPr>
            <a:lvl7pPr marL="3200400" marR="0" lvl="6"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7pPr>
            <a:lvl8pPr marL="3657600" marR="0" lvl="7"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8pPr>
            <a:lvl9pPr marL="4114800" marR="0" lvl="8"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9pPr>
          </a:lstStyle>
          <a:p>
            <a:endParaRPr/>
          </a:p>
        </p:txBody>
      </p:sp>
      <p:sp>
        <p:nvSpPr>
          <p:cNvPr id="62" name="Shape 62"/>
          <p:cNvSpPr>
            <a:spLocks noGrp="1"/>
          </p:cNvSpPr>
          <p:nvPr>
            <p:ph type="chart" idx="2"/>
          </p:nvPr>
        </p:nvSpPr>
        <p:spPr>
          <a:xfrm>
            <a:off x="588818" y="2628646"/>
            <a:ext cx="8174182" cy="3238754"/>
          </a:xfrm>
          <a:prstGeom prst="rect">
            <a:avLst/>
          </a:prstGeom>
          <a:noFill/>
          <a:ln>
            <a:noFill/>
          </a:ln>
        </p:spPr>
        <p:txBody>
          <a:bodyPr spcFirstLastPara="1" wrap="square" lIns="91425" tIns="91425" rIns="91425" bIns="91425" anchor="t" anchorCtr="0"/>
          <a:lstStyle>
            <a:lvl1pPr marL="230188" marR="0" lvl="0" indent="-230188" algn="l" rtl="0">
              <a:spcBef>
                <a:spcPts val="800"/>
              </a:spcBef>
              <a:spcAft>
                <a:spcPts val="0"/>
              </a:spcAft>
              <a:buClr>
                <a:schemeClr val="dk2"/>
              </a:buClr>
              <a:buSzPts val="1800"/>
              <a:buFont typeface="Arial"/>
              <a:buNone/>
              <a:defRPr sz="1800" b="0" i="0" u="none" strike="noStrike" cap="none">
                <a:solidFill>
                  <a:schemeClr val="dk2"/>
                </a:solidFill>
                <a:latin typeface="Arial"/>
                <a:ea typeface="Arial"/>
                <a:cs typeface="Arial"/>
                <a:sym typeface="Arial"/>
              </a:defRPr>
            </a:lvl1pPr>
            <a:lvl2pPr marL="461963" marR="0" lvl="1" indent="-246062" algn="l" rtl="0">
              <a:spcBef>
                <a:spcPts val="800"/>
              </a:spcBef>
              <a:spcAft>
                <a:spcPts val="0"/>
              </a:spcAft>
              <a:buClr>
                <a:schemeClr val="dk2"/>
              </a:buClr>
              <a:buSzPts val="1600"/>
              <a:buFont typeface="Arial"/>
              <a:buChar char="•"/>
              <a:defRPr sz="1600" b="0" i="0" u="none" strike="noStrike" cap="none">
                <a:solidFill>
                  <a:schemeClr val="dk2"/>
                </a:solidFill>
                <a:latin typeface="Arial"/>
                <a:ea typeface="Arial"/>
                <a:cs typeface="Arial"/>
                <a:sym typeface="Arial"/>
              </a:defRPr>
            </a:lvl2pPr>
            <a:lvl3pPr marL="681038" marR="0" lvl="2" indent="-236537" algn="l" rtl="0">
              <a:spcBef>
                <a:spcPts val="7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912813" marR="0" lvl="3" indent="-227012" algn="l" rtl="0">
              <a:spcBef>
                <a:spcPts val="7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4pPr>
            <a:lvl5pPr marL="1143000" marR="0" lvl="4" indent="-228600" algn="l" rtl="0">
              <a:spcBef>
                <a:spcPts val="7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5pPr>
            <a:lvl6pPr marL="2514600" marR="0" lvl="5" indent="-228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2971800" marR="0" lvl="6" indent="-228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429000" marR="0" lvl="7" indent="-228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3886200" marR="0" lvl="8" indent="-228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63" name="Shape 63"/>
          <p:cNvSpPr txBox="1">
            <a:spLocks noGrp="1"/>
          </p:cNvSpPr>
          <p:nvPr>
            <p:ph type="title"/>
          </p:nvPr>
        </p:nvSpPr>
        <p:spPr>
          <a:xfrm>
            <a:off x="593725" y="676275"/>
            <a:ext cx="8166100" cy="571500"/>
          </a:xfrm>
          <a:prstGeom prst="rect">
            <a:avLst/>
          </a:prstGeom>
          <a:noFill/>
          <a:ln>
            <a:noFill/>
          </a:ln>
        </p:spPr>
        <p:txBody>
          <a:bodyPr spcFirstLastPara="1" wrap="square" lIns="91425" tIns="91425" rIns="91425" bIns="91425" anchor="b" anchorCtr="0"/>
          <a:lstStyle>
            <a:lvl1pPr marL="0" marR="0" lvl="0" indent="0" algn="l" rtl="0">
              <a:spcBef>
                <a:spcPts val="0"/>
              </a:spcBef>
              <a:spcAft>
                <a:spcPts val="0"/>
              </a:spcAft>
              <a:buSzPts val="1400"/>
              <a:buNone/>
              <a:defRPr sz="3000" b="1" i="0" u="none" strike="noStrike" cap="none">
                <a:solidFill>
                  <a:schemeClr val="dk2"/>
                </a:solidFill>
                <a:latin typeface="Arial"/>
                <a:ea typeface="Arial"/>
                <a:cs typeface="Arial"/>
                <a:sym typeface="Arial"/>
              </a:defRPr>
            </a:lvl1pPr>
            <a:lvl2pPr marL="0" marR="0" lvl="1"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2pPr>
            <a:lvl3pPr marL="0" marR="0" lvl="2"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3pPr>
            <a:lvl4pPr marL="0" marR="0" lvl="3"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4pPr>
            <a:lvl5pPr marL="0" marR="0" lvl="4"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5pPr>
            <a:lvl6pPr marL="457200" marR="0" lvl="5"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6pPr>
            <a:lvl7pPr marL="914400" marR="0" lvl="6"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7pPr>
            <a:lvl8pPr marL="1371600" marR="0" lvl="7"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8pPr>
            <a:lvl9pPr marL="1828800" marR="0" lvl="8"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9pPr>
          </a:lstStyle>
          <a:p>
            <a:endParaRPr/>
          </a:p>
        </p:txBody>
      </p:sp>
      <p:sp>
        <p:nvSpPr>
          <p:cNvPr id="64" name="Shape 64"/>
          <p:cNvSpPr txBox="1">
            <a:spLocks noGrp="1"/>
          </p:cNvSpPr>
          <p:nvPr>
            <p:ph type="body" idx="3"/>
          </p:nvPr>
        </p:nvSpPr>
        <p:spPr>
          <a:xfrm>
            <a:off x="594360" y="1280160"/>
            <a:ext cx="8160322" cy="315118"/>
          </a:xfrm>
          <a:prstGeom prst="rect">
            <a:avLst/>
          </a:prstGeom>
          <a:noFill/>
          <a:ln>
            <a:noFill/>
          </a:ln>
        </p:spPr>
        <p:txBody>
          <a:bodyPr spcFirstLastPara="1" wrap="square" lIns="91425" tIns="91425" rIns="91425" bIns="91425" anchor="t" anchorCtr="0"/>
          <a:lstStyle>
            <a:lvl1pPr marL="457200" marR="0" lvl="0" indent="-228600" algn="l" rtl="0">
              <a:spcBef>
                <a:spcPts val="0"/>
              </a:spcBef>
              <a:spcAft>
                <a:spcPts val="0"/>
              </a:spcAft>
              <a:buClr>
                <a:schemeClr val="dk2"/>
              </a:buClr>
              <a:buSzPts val="1800"/>
              <a:buFont typeface="Arial"/>
              <a:buNone/>
              <a:defRPr sz="1800" b="0" i="0" u="none" strike="noStrike" cap="none">
                <a:solidFill>
                  <a:schemeClr val="dk2"/>
                </a:solidFill>
                <a:latin typeface="Arial"/>
                <a:ea typeface="Arial"/>
                <a:cs typeface="Arial"/>
                <a:sym typeface="Arial"/>
              </a:defRPr>
            </a:lvl1pPr>
            <a:lvl2pPr marL="914400" marR="0" lvl="1" indent="-228600" algn="l" rtl="0">
              <a:spcBef>
                <a:spcPts val="800"/>
              </a:spcBef>
              <a:spcAft>
                <a:spcPts val="0"/>
              </a:spcAft>
              <a:buClr>
                <a:schemeClr val="dk2"/>
              </a:buClr>
              <a:buSzPts val="2000"/>
              <a:buFont typeface="Arial"/>
              <a:buNone/>
              <a:defRPr sz="2000" b="1" i="0" u="none" strike="noStrike" cap="none">
                <a:solidFill>
                  <a:schemeClr val="dk2"/>
                </a:solidFill>
                <a:latin typeface="Arial"/>
                <a:ea typeface="Arial"/>
                <a:cs typeface="Arial"/>
                <a:sym typeface="Arial"/>
              </a:defRPr>
            </a:lvl2pPr>
            <a:lvl3pPr marL="1371600" marR="0" lvl="2" indent="-228600" algn="l" rtl="0">
              <a:spcBef>
                <a:spcPts val="700"/>
              </a:spcBef>
              <a:spcAft>
                <a:spcPts val="0"/>
              </a:spcAft>
              <a:buClr>
                <a:schemeClr val="dk2"/>
              </a:buClr>
              <a:buSzPts val="1800"/>
              <a:buFont typeface="Arial"/>
              <a:buNone/>
              <a:defRPr sz="1800" b="1" i="0" u="none" strike="noStrike" cap="none">
                <a:solidFill>
                  <a:schemeClr val="dk2"/>
                </a:solidFill>
                <a:latin typeface="Arial"/>
                <a:ea typeface="Arial"/>
                <a:cs typeface="Arial"/>
                <a:sym typeface="Arial"/>
              </a:defRPr>
            </a:lvl3pPr>
            <a:lvl4pPr marL="1828800" marR="0" lvl="3"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4pPr>
            <a:lvl5pPr marL="2286000" marR="0" lvl="4"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5pPr>
            <a:lvl6pPr marL="2743200" marR="0" lvl="5"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6pPr>
            <a:lvl7pPr marL="3200400" marR="0" lvl="6"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7pPr>
            <a:lvl8pPr marL="3657600" marR="0" lvl="7"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8pPr>
            <a:lvl9pPr marL="4114800" marR="0" lvl="8"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9pPr>
          </a:lstStyle>
          <a:p>
            <a:endParaRPr/>
          </a:p>
        </p:txBody>
      </p:sp>
      <p:sp>
        <p:nvSpPr>
          <p:cNvPr id="65" name="Shape 65"/>
          <p:cNvSpPr txBox="1">
            <a:spLocks noGrp="1"/>
          </p:cNvSpPr>
          <p:nvPr>
            <p:ph type="ftr" idx="11"/>
          </p:nvPr>
        </p:nvSpPr>
        <p:spPr>
          <a:xfrm>
            <a:off x="609600" y="6095999"/>
            <a:ext cx="8153400" cy="628361"/>
          </a:xfrm>
          <a:prstGeom prst="rect">
            <a:avLst/>
          </a:prstGeom>
          <a:noFill/>
          <a:ln>
            <a:noFill/>
          </a:ln>
        </p:spPr>
        <p:txBody>
          <a:bodyPr spcFirstLastPara="1" wrap="square" lIns="91425" tIns="91425" rIns="91425" bIns="91425" anchor="t" anchorCtr="0"/>
          <a:lstStyle>
            <a:lvl1pPr marL="0" marR="0" lvl="0" indent="0" algn="l" rtl="0">
              <a:spcBef>
                <a:spcPts val="60"/>
              </a:spcBef>
              <a:spcAft>
                <a:spcPts val="0"/>
              </a:spcAft>
              <a:buSzPts val="1400"/>
              <a:buNone/>
              <a:defRPr sz="800">
                <a:solidFill>
                  <a:schemeClr val="dk1"/>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cSld name="29_Quote Texture PURPLE">
    <p:spTree>
      <p:nvGrpSpPr>
        <p:cNvPr id="1" name="Shape 232"/>
        <p:cNvGrpSpPr/>
        <p:nvPr/>
      </p:nvGrpSpPr>
      <p:grpSpPr>
        <a:xfrm>
          <a:off x="0" y="0"/>
          <a:ext cx="0" cy="0"/>
          <a:chOff x="0" y="0"/>
          <a:chExt cx="0" cy="0"/>
        </a:xfrm>
      </p:grpSpPr>
      <p:pic>
        <p:nvPicPr>
          <p:cNvPr id="233" name="Shape 233" descr="Purple st.jpg"/>
          <p:cNvPicPr preferRelativeResize="0"/>
          <p:nvPr/>
        </p:nvPicPr>
        <p:blipFill rotWithShape="1">
          <a:blip r:embed="rId2">
            <a:alphaModFix/>
          </a:blip>
          <a:srcRect/>
          <a:stretch/>
        </p:blipFill>
        <p:spPr>
          <a:xfrm>
            <a:off x="0" y="0"/>
            <a:ext cx="9144000" cy="6815137"/>
          </a:xfrm>
          <a:prstGeom prst="rect">
            <a:avLst/>
          </a:prstGeom>
          <a:noFill/>
          <a:ln>
            <a:noFill/>
          </a:ln>
        </p:spPr>
      </p:pic>
      <p:sp>
        <p:nvSpPr>
          <p:cNvPr id="234" name="Shape 234"/>
          <p:cNvSpPr txBox="1">
            <a:spLocks noGrp="1"/>
          </p:cNvSpPr>
          <p:nvPr>
            <p:ph type="title"/>
          </p:nvPr>
        </p:nvSpPr>
        <p:spPr>
          <a:xfrm>
            <a:off x="1979453" y="2667000"/>
            <a:ext cx="6978810" cy="585216"/>
          </a:xfrm>
          <a:prstGeom prst="rect">
            <a:avLst/>
          </a:prstGeom>
          <a:noFill/>
          <a:ln>
            <a:noFill/>
          </a:ln>
        </p:spPr>
        <p:txBody>
          <a:bodyPr spcFirstLastPara="1" wrap="square" lIns="91425" tIns="91425" rIns="91425" bIns="91425" anchor="t" anchorCtr="0"/>
          <a:lstStyle>
            <a:lvl1pPr marL="0" marR="0" lvl="0" indent="0" algn="l" rtl="0">
              <a:spcBef>
                <a:spcPts val="0"/>
              </a:spcBef>
              <a:spcAft>
                <a:spcPts val="0"/>
              </a:spcAft>
              <a:buSzPts val="1400"/>
              <a:buNone/>
              <a:defRPr sz="3200" b="1" i="0" u="none" strike="noStrike" cap="none">
                <a:solidFill>
                  <a:srgbClr val="FFFFFF"/>
                </a:solidFill>
                <a:latin typeface="Arial"/>
                <a:ea typeface="Arial"/>
                <a:cs typeface="Arial"/>
                <a:sym typeface="Arial"/>
              </a:defRPr>
            </a:lvl1pPr>
            <a:lvl2pPr marL="0" marR="0" lvl="1"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2pPr>
            <a:lvl3pPr marL="0" marR="0" lvl="2"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3pPr>
            <a:lvl4pPr marL="0" marR="0" lvl="3"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4pPr>
            <a:lvl5pPr marL="0" marR="0" lvl="4"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5pPr>
            <a:lvl6pPr marL="457200" marR="0" lvl="5"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6pPr>
            <a:lvl7pPr marL="914400" marR="0" lvl="6"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7pPr>
            <a:lvl8pPr marL="1371600" marR="0" lvl="7"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8pPr>
            <a:lvl9pPr marL="1828800" marR="0" lvl="8"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9pPr>
          </a:lstStyle>
          <a:p>
            <a:endParaRPr/>
          </a:p>
        </p:txBody>
      </p:sp>
      <p:pic>
        <p:nvPicPr>
          <p:cNvPr id="235" name="Shape 235" descr="N-Element-Tab-White_RGB.png"/>
          <p:cNvPicPr preferRelativeResize="0"/>
          <p:nvPr/>
        </p:nvPicPr>
        <p:blipFill rotWithShape="1">
          <a:blip r:embed="rId3">
            <a:alphaModFix/>
          </a:blip>
          <a:srcRect/>
          <a:stretch/>
        </p:blipFill>
        <p:spPr>
          <a:xfrm>
            <a:off x="8610600" y="0"/>
            <a:ext cx="236539" cy="335148"/>
          </a:xfrm>
          <a:prstGeom prst="rect">
            <a:avLst/>
          </a:prstGeom>
          <a:noFill/>
          <a:ln>
            <a:noFill/>
          </a:ln>
        </p:spPr>
      </p:pic>
      <p:sp>
        <p:nvSpPr>
          <p:cNvPr id="236" name="Shape 236"/>
          <p:cNvSpPr txBox="1">
            <a:spLocks noGrp="1"/>
          </p:cNvSpPr>
          <p:nvPr>
            <p:ph type="body" idx="1"/>
          </p:nvPr>
        </p:nvSpPr>
        <p:spPr>
          <a:xfrm>
            <a:off x="1958110" y="3733800"/>
            <a:ext cx="7010400" cy="533400"/>
          </a:xfrm>
          <a:prstGeom prst="rect">
            <a:avLst/>
          </a:prstGeom>
          <a:noFill/>
          <a:ln>
            <a:noFill/>
          </a:ln>
        </p:spPr>
        <p:txBody>
          <a:bodyPr spcFirstLastPara="1" wrap="square" lIns="91425" tIns="91425" rIns="91425" bIns="91425" anchor="t" anchorCtr="0"/>
          <a:lstStyle>
            <a:lvl1pPr marL="457200" marR="0" lvl="0" indent="-228600" algn="l" rtl="0">
              <a:spcBef>
                <a:spcPts val="800"/>
              </a:spcBef>
              <a:spcAft>
                <a:spcPts val="0"/>
              </a:spcAft>
              <a:buClr>
                <a:schemeClr val="dk2"/>
              </a:buClr>
              <a:buSzPts val="1800"/>
              <a:buFont typeface="Arial"/>
              <a:buNone/>
              <a:defRPr sz="1800" b="1" i="0" u="none" strike="noStrike" cap="none">
                <a:solidFill>
                  <a:srgbClr val="FFFFFF"/>
                </a:solidFill>
                <a:latin typeface="Arial"/>
                <a:ea typeface="Arial"/>
                <a:cs typeface="Arial"/>
                <a:sym typeface="Arial"/>
              </a:defRPr>
            </a:lvl1pPr>
            <a:lvl2pPr marL="914400" marR="0" lvl="1" indent="-228600" algn="l" rtl="0">
              <a:spcBef>
                <a:spcPts val="800"/>
              </a:spcBef>
              <a:spcAft>
                <a:spcPts val="0"/>
              </a:spcAft>
              <a:buClr>
                <a:schemeClr val="dk2"/>
              </a:buClr>
              <a:buSzPts val="1600"/>
              <a:buFont typeface="Arial"/>
              <a:buNone/>
              <a:defRPr sz="1600" b="0" i="0" u="none" strike="noStrike" cap="none">
                <a:solidFill>
                  <a:schemeClr val="dk2"/>
                </a:solidFill>
                <a:latin typeface="Arial"/>
                <a:ea typeface="Arial"/>
                <a:cs typeface="Arial"/>
                <a:sym typeface="Arial"/>
              </a:defRPr>
            </a:lvl2pPr>
            <a:lvl3pPr marL="1371600" marR="0" lvl="2" indent="-228600" algn="l" rtl="0">
              <a:spcBef>
                <a:spcPts val="700"/>
              </a:spcBef>
              <a:spcAft>
                <a:spcPts val="0"/>
              </a:spcAft>
              <a:buClr>
                <a:schemeClr val="dk2"/>
              </a:buClr>
              <a:buSzPts val="1400"/>
              <a:buFont typeface="Arial"/>
              <a:buNone/>
              <a:defRPr sz="1400" b="0" i="0" u="none" strike="noStrike" cap="none">
                <a:solidFill>
                  <a:schemeClr val="dk2"/>
                </a:solidFill>
                <a:latin typeface="Arial"/>
                <a:ea typeface="Arial"/>
                <a:cs typeface="Arial"/>
                <a:sym typeface="Arial"/>
              </a:defRPr>
            </a:lvl3pPr>
            <a:lvl4pPr marL="1828800" marR="0" lvl="3" indent="-228600" algn="l" rtl="0">
              <a:spcBef>
                <a:spcPts val="700"/>
              </a:spcBef>
              <a:spcAft>
                <a:spcPts val="0"/>
              </a:spcAft>
              <a:buClr>
                <a:schemeClr val="dk2"/>
              </a:buClr>
              <a:buSzPts val="1200"/>
              <a:buFont typeface="Arial"/>
              <a:buNone/>
              <a:defRPr sz="1200" b="0" i="0" u="none" strike="noStrike" cap="none">
                <a:solidFill>
                  <a:schemeClr val="dk2"/>
                </a:solidFill>
                <a:latin typeface="Arial"/>
                <a:ea typeface="Arial"/>
                <a:cs typeface="Arial"/>
                <a:sym typeface="Arial"/>
              </a:defRPr>
            </a:lvl4pPr>
            <a:lvl5pPr marL="2286000" marR="0" lvl="4" indent="-228600" algn="l" rtl="0">
              <a:spcBef>
                <a:spcPts val="700"/>
              </a:spcBef>
              <a:spcAft>
                <a:spcPts val="0"/>
              </a:spcAft>
              <a:buClr>
                <a:schemeClr val="dk2"/>
              </a:buClr>
              <a:buSzPts val="1200"/>
              <a:buFont typeface="Arial"/>
              <a:buNone/>
              <a:defRPr sz="1200" b="0" i="0" u="none" strike="noStrike" cap="none">
                <a:solidFill>
                  <a:schemeClr val="dk2"/>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237" name="Shape 237"/>
          <p:cNvSpPr/>
          <p:nvPr/>
        </p:nvSpPr>
        <p:spPr>
          <a:xfrm>
            <a:off x="255636" y="6632364"/>
            <a:ext cx="2582758" cy="18466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FFFF"/>
              </a:buClr>
              <a:buSzPts val="600"/>
              <a:buFont typeface="Arial"/>
              <a:buNone/>
            </a:pPr>
            <a:r>
              <a:rPr lang="en-US" sz="600" b="0" i="0" u="none" strike="noStrike" cap="none">
                <a:solidFill>
                  <a:srgbClr val="FFFFFF"/>
                </a:solidFill>
                <a:latin typeface="Arial"/>
                <a:ea typeface="Arial"/>
                <a:cs typeface="Arial"/>
                <a:sym typeface="Arial"/>
              </a:rPr>
              <a:t>Copyright © 2017 The Nielsen Company. Confidential and proprietary.</a:t>
            </a: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30_Divider Slide PURPLE">
    <p:spTree>
      <p:nvGrpSpPr>
        <p:cNvPr id="1" name="Shape 238"/>
        <p:cNvGrpSpPr/>
        <p:nvPr/>
      </p:nvGrpSpPr>
      <p:grpSpPr>
        <a:xfrm>
          <a:off x="0" y="0"/>
          <a:ext cx="0" cy="0"/>
          <a:chOff x="0" y="0"/>
          <a:chExt cx="0" cy="0"/>
        </a:xfrm>
      </p:grpSpPr>
      <p:pic>
        <p:nvPicPr>
          <p:cNvPr id="239" name="Shape 239" descr="Purple shirt.jpg"/>
          <p:cNvPicPr preferRelativeResize="0"/>
          <p:nvPr/>
        </p:nvPicPr>
        <p:blipFill rotWithShape="1">
          <a:blip r:embed="rId2">
            <a:alphaModFix/>
          </a:blip>
          <a:srcRect/>
          <a:stretch/>
        </p:blipFill>
        <p:spPr>
          <a:xfrm>
            <a:off x="0" y="0"/>
            <a:ext cx="9144000" cy="6815137"/>
          </a:xfrm>
          <a:prstGeom prst="rect">
            <a:avLst/>
          </a:prstGeom>
          <a:noFill/>
          <a:ln>
            <a:noFill/>
          </a:ln>
        </p:spPr>
      </p:pic>
      <p:pic>
        <p:nvPicPr>
          <p:cNvPr id="240" name="Shape 240" descr="Purple Stri.jpg"/>
          <p:cNvPicPr preferRelativeResize="0"/>
          <p:nvPr/>
        </p:nvPicPr>
        <p:blipFill rotWithShape="1">
          <a:blip r:embed="rId3">
            <a:alphaModFix/>
          </a:blip>
          <a:srcRect/>
          <a:stretch/>
        </p:blipFill>
        <p:spPr>
          <a:xfrm>
            <a:off x="0" y="0"/>
            <a:ext cx="231582" cy="6815137"/>
          </a:xfrm>
          <a:prstGeom prst="rect">
            <a:avLst/>
          </a:prstGeom>
          <a:noFill/>
          <a:ln>
            <a:noFill/>
          </a:ln>
        </p:spPr>
      </p:pic>
      <p:sp>
        <p:nvSpPr>
          <p:cNvPr id="241" name="Shape 241"/>
          <p:cNvSpPr txBox="1">
            <a:spLocks noGrp="1"/>
          </p:cNvSpPr>
          <p:nvPr>
            <p:ph type="ctrTitle"/>
          </p:nvPr>
        </p:nvSpPr>
        <p:spPr>
          <a:xfrm>
            <a:off x="336322" y="411448"/>
            <a:ext cx="8218686" cy="1310218"/>
          </a:xfrm>
          <a:prstGeom prst="rect">
            <a:avLst/>
          </a:prstGeom>
          <a:noFill/>
          <a:ln>
            <a:noFill/>
          </a:ln>
        </p:spPr>
        <p:txBody>
          <a:bodyPr spcFirstLastPara="1" wrap="square" lIns="91425" tIns="91425" rIns="91425" bIns="91425" anchor="ctr" anchorCtr="0"/>
          <a:lstStyle>
            <a:lvl1pPr marL="0" marR="0" lvl="0" indent="0" algn="l" rtl="0">
              <a:lnSpc>
                <a:spcPct val="90000"/>
              </a:lnSpc>
              <a:spcBef>
                <a:spcPts val="0"/>
              </a:spcBef>
              <a:spcAft>
                <a:spcPts val="0"/>
              </a:spcAft>
              <a:buSzPts val="1400"/>
              <a:buNone/>
              <a:defRPr sz="4200" b="1" i="0" u="none" strike="noStrike" cap="none">
                <a:solidFill>
                  <a:schemeClr val="dk2"/>
                </a:solidFill>
                <a:latin typeface="Arial"/>
                <a:ea typeface="Arial"/>
                <a:cs typeface="Arial"/>
                <a:sym typeface="Arial"/>
              </a:defRPr>
            </a:lvl1pPr>
            <a:lvl2pPr marL="0" marR="0" lvl="1"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2pPr>
            <a:lvl3pPr marL="0" marR="0" lvl="2"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3pPr>
            <a:lvl4pPr marL="0" marR="0" lvl="3"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4pPr>
            <a:lvl5pPr marL="0" marR="0" lvl="4"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5pPr>
            <a:lvl6pPr marL="457200" marR="0" lvl="5"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6pPr>
            <a:lvl7pPr marL="914400" marR="0" lvl="6"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7pPr>
            <a:lvl8pPr marL="1371600" marR="0" lvl="7"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8pPr>
            <a:lvl9pPr marL="1828800" marR="0" lvl="8"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9pPr>
          </a:lstStyle>
          <a:p>
            <a:endParaRPr/>
          </a:p>
        </p:txBody>
      </p:sp>
      <p:sp>
        <p:nvSpPr>
          <p:cNvPr id="242" name="Shape 242"/>
          <p:cNvSpPr/>
          <p:nvPr/>
        </p:nvSpPr>
        <p:spPr>
          <a:xfrm rot="-5400000">
            <a:off x="-1180192" y="5435465"/>
            <a:ext cx="2569934" cy="184666"/>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600">
                <a:solidFill>
                  <a:schemeClr val="lt1"/>
                </a:solidFill>
                <a:latin typeface="Arial"/>
                <a:ea typeface="Arial"/>
                <a:cs typeface="Arial"/>
                <a:sym typeface="Arial"/>
              </a:rPr>
              <a:t>Copyright © 2017 The Nielsen Company. Confidential and proprietary.</a:t>
            </a: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31_Divider White">
    <p:spTree>
      <p:nvGrpSpPr>
        <p:cNvPr id="1" name="Shape 243"/>
        <p:cNvGrpSpPr/>
        <p:nvPr/>
      </p:nvGrpSpPr>
      <p:grpSpPr>
        <a:xfrm>
          <a:off x="0" y="0"/>
          <a:ext cx="0" cy="0"/>
          <a:chOff x="0" y="0"/>
          <a:chExt cx="0" cy="0"/>
        </a:xfrm>
      </p:grpSpPr>
      <p:pic>
        <p:nvPicPr>
          <p:cNvPr id="244" name="Shape 244" descr="Purple Stri.jpg"/>
          <p:cNvPicPr preferRelativeResize="0"/>
          <p:nvPr/>
        </p:nvPicPr>
        <p:blipFill rotWithShape="1">
          <a:blip r:embed="rId2">
            <a:alphaModFix/>
          </a:blip>
          <a:srcRect/>
          <a:stretch/>
        </p:blipFill>
        <p:spPr>
          <a:xfrm>
            <a:off x="0" y="0"/>
            <a:ext cx="231582" cy="6815137"/>
          </a:xfrm>
          <a:prstGeom prst="rect">
            <a:avLst/>
          </a:prstGeom>
          <a:noFill/>
          <a:ln>
            <a:noFill/>
          </a:ln>
        </p:spPr>
      </p:pic>
      <p:sp>
        <p:nvSpPr>
          <p:cNvPr id="245" name="Shape 245"/>
          <p:cNvSpPr txBox="1">
            <a:spLocks noGrp="1"/>
          </p:cNvSpPr>
          <p:nvPr>
            <p:ph type="title"/>
          </p:nvPr>
        </p:nvSpPr>
        <p:spPr>
          <a:xfrm>
            <a:off x="341227" y="2996184"/>
            <a:ext cx="8046720" cy="585216"/>
          </a:xfrm>
          <a:prstGeom prst="rect">
            <a:avLst/>
          </a:prstGeom>
          <a:noFill/>
          <a:ln>
            <a:noFill/>
          </a:ln>
        </p:spPr>
        <p:txBody>
          <a:bodyPr spcFirstLastPara="1" wrap="square" lIns="91425" tIns="91425" rIns="91425" bIns="91425" anchor="t" anchorCtr="0"/>
          <a:lstStyle>
            <a:lvl1pPr marL="0" marR="0" lvl="0" indent="0" algn="l" rtl="0">
              <a:spcBef>
                <a:spcPts val="0"/>
              </a:spcBef>
              <a:spcAft>
                <a:spcPts val="0"/>
              </a:spcAft>
              <a:buSzPts val="1400"/>
              <a:buNone/>
              <a:defRPr sz="5000" b="1" i="0" u="none" strike="noStrike" cap="none">
                <a:solidFill>
                  <a:schemeClr val="dk1"/>
                </a:solidFill>
                <a:latin typeface="Arial"/>
                <a:ea typeface="Arial"/>
                <a:cs typeface="Arial"/>
                <a:sym typeface="Arial"/>
              </a:defRPr>
            </a:lvl1pPr>
            <a:lvl2pPr marL="0" marR="0" lvl="1"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2pPr>
            <a:lvl3pPr marL="0" marR="0" lvl="2"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3pPr>
            <a:lvl4pPr marL="0" marR="0" lvl="3"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4pPr>
            <a:lvl5pPr marL="0" marR="0" lvl="4"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5pPr>
            <a:lvl6pPr marL="457200" marR="0" lvl="5"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6pPr>
            <a:lvl7pPr marL="914400" marR="0" lvl="6"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7pPr>
            <a:lvl8pPr marL="1371600" marR="0" lvl="7"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8pPr>
            <a:lvl9pPr marL="1828800" marR="0" lvl="8"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9pPr>
          </a:lstStyle>
          <a:p>
            <a:endParaRPr/>
          </a:p>
        </p:txBody>
      </p:sp>
      <p:sp>
        <p:nvSpPr>
          <p:cNvPr id="246" name="Shape 246"/>
          <p:cNvSpPr/>
          <p:nvPr/>
        </p:nvSpPr>
        <p:spPr>
          <a:xfrm rot="-5400000">
            <a:off x="-1180192" y="5435465"/>
            <a:ext cx="2569934" cy="184666"/>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600">
                <a:solidFill>
                  <a:schemeClr val="lt1"/>
                </a:solidFill>
                <a:latin typeface="Arial"/>
                <a:ea typeface="Arial"/>
                <a:cs typeface="Arial"/>
                <a:sym typeface="Arial"/>
              </a:rPr>
              <a:t>Copyright © 2017 The Nielsen Company. Confidential and proprietary.</a:t>
            </a: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cSld name="33_End Slide N-tab PURPLE">
    <p:spTree>
      <p:nvGrpSpPr>
        <p:cNvPr id="1" name="Shape 247"/>
        <p:cNvGrpSpPr/>
        <p:nvPr/>
      </p:nvGrpSpPr>
      <p:grpSpPr>
        <a:xfrm>
          <a:off x="0" y="0"/>
          <a:ext cx="0" cy="0"/>
          <a:chOff x="0" y="0"/>
          <a:chExt cx="0" cy="0"/>
        </a:xfrm>
      </p:grpSpPr>
      <p:pic>
        <p:nvPicPr>
          <p:cNvPr id="248" name="Shape 248" descr="Purple st.jpg"/>
          <p:cNvPicPr preferRelativeResize="0"/>
          <p:nvPr/>
        </p:nvPicPr>
        <p:blipFill rotWithShape="1">
          <a:blip r:embed="rId2">
            <a:alphaModFix/>
          </a:blip>
          <a:srcRect/>
          <a:stretch/>
        </p:blipFill>
        <p:spPr>
          <a:xfrm>
            <a:off x="0" y="0"/>
            <a:ext cx="9144000" cy="6815137"/>
          </a:xfrm>
          <a:prstGeom prst="rect">
            <a:avLst/>
          </a:prstGeom>
          <a:noFill/>
          <a:ln>
            <a:noFill/>
          </a:ln>
        </p:spPr>
      </p:pic>
      <p:pic>
        <p:nvPicPr>
          <p:cNvPr id="249" name="Shape 249" descr="N-Element-Tab-Square-White_RGB.png"/>
          <p:cNvPicPr preferRelativeResize="0"/>
          <p:nvPr/>
        </p:nvPicPr>
        <p:blipFill rotWithShape="1">
          <a:blip r:embed="rId3">
            <a:alphaModFix/>
          </a:blip>
          <a:srcRect/>
          <a:stretch/>
        </p:blipFill>
        <p:spPr>
          <a:xfrm>
            <a:off x="3581400" y="2418910"/>
            <a:ext cx="1969693" cy="1971445"/>
          </a:xfrm>
          <a:prstGeom prst="rect">
            <a:avLst/>
          </a:prstGeom>
          <a:noFill/>
          <a:ln>
            <a:noFill/>
          </a:ln>
        </p:spPr>
      </p:pic>
      <p:sp>
        <p:nvSpPr>
          <p:cNvPr id="250" name="Shape 250"/>
          <p:cNvSpPr/>
          <p:nvPr/>
        </p:nvSpPr>
        <p:spPr>
          <a:xfrm>
            <a:off x="256032" y="6632364"/>
            <a:ext cx="2582758" cy="18466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FFFF"/>
              </a:buClr>
              <a:buSzPts val="600"/>
              <a:buFont typeface="Arial"/>
              <a:buNone/>
            </a:pPr>
            <a:r>
              <a:rPr lang="en-US" sz="600" b="0" i="0" u="none" strike="noStrike" cap="none">
                <a:solidFill>
                  <a:srgbClr val="FFFFFF"/>
                </a:solidFill>
                <a:latin typeface="Arial"/>
                <a:ea typeface="Arial"/>
                <a:cs typeface="Arial"/>
                <a:sym typeface="Arial"/>
              </a:rPr>
              <a:t>Copyright © 2017 The Nielsen Company. Confidential and proprietary.</a:t>
            </a: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cSld name="34_End Slide Full Logo PURPLE">
    <p:spTree>
      <p:nvGrpSpPr>
        <p:cNvPr id="1" name="Shape 251"/>
        <p:cNvGrpSpPr/>
        <p:nvPr/>
      </p:nvGrpSpPr>
      <p:grpSpPr>
        <a:xfrm>
          <a:off x="0" y="0"/>
          <a:ext cx="0" cy="0"/>
          <a:chOff x="0" y="0"/>
          <a:chExt cx="0" cy="0"/>
        </a:xfrm>
      </p:grpSpPr>
      <p:pic>
        <p:nvPicPr>
          <p:cNvPr id="252" name="Shape 252" descr="Purple st.jpg"/>
          <p:cNvPicPr preferRelativeResize="0"/>
          <p:nvPr/>
        </p:nvPicPr>
        <p:blipFill rotWithShape="1">
          <a:blip r:embed="rId2">
            <a:alphaModFix/>
          </a:blip>
          <a:srcRect/>
          <a:stretch/>
        </p:blipFill>
        <p:spPr>
          <a:xfrm>
            <a:off x="0" y="0"/>
            <a:ext cx="9144000" cy="6815137"/>
          </a:xfrm>
          <a:prstGeom prst="rect">
            <a:avLst/>
          </a:prstGeom>
          <a:noFill/>
          <a:ln>
            <a:noFill/>
          </a:ln>
        </p:spPr>
      </p:pic>
      <p:pic>
        <p:nvPicPr>
          <p:cNvPr id="253" name="Shape 253" descr="Nielsen-Wordmark-White-RGB.png"/>
          <p:cNvPicPr preferRelativeResize="0"/>
          <p:nvPr/>
        </p:nvPicPr>
        <p:blipFill rotWithShape="1">
          <a:blip r:embed="rId3">
            <a:alphaModFix/>
          </a:blip>
          <a:srcRect/>
          <a:stretch/>
        </p:blipFill>
        <p:spPr>
          <a:xfrm>
            <a:off x="2375285" y="2590800"/>
            <a:ext cx="4371243" cy="1544436"/>
          </a:xfrm>
          <a:prstGeom prst="rect">
            <a:avLst/>
          </a:prstGeom>
          <a:noFill/>
          <a:ln>
            <a:noFill/>
          </a:ln>
        </p:spPr>
      </p:pic>
      <p:sp>
        <p:nvSpPr>
          <p:cNvPr id="254" name="Shape 254"/>
          <p:cNvSpPr/>
          <p:nvPr/>
        </p:nvSpPr>
        <p:spPr>
          <a:xfrm>
            <a:off x="256032" y="6632364"/>
            <a:ext cx="2582758" cy="18466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FFFF"/>
              </a:buClr>
              <a:buSzPts val="600"/>
              <a:buFont typeface="Arial"/>
              <a:buNone/>
            </a:pPr>
            <a:r>
              <a:rPr lang="en-US" sz="600" b="0" i="0" u="none" strike="noStrike" cap="none">
                <a:solidFill>
                  <a:srgbClr val="FFFFFF"/>
                </a:solidFill>
                <a:latin typeface="Arial"/>
                <a:ea typeface="Arial"/>
                <a:cs typeface="Arial"/>
                <a:sym typeface="Arial"/>
              </a:rPr>
              <a:t>Copyright © 2017 The Nielsen Company. Confidential and proprietary.</a:t>
            </a: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cSld name="37_Title N-tab GREEN">
    <p:spTree>
      <p:nvGrpSpPr>
        <p:cNvPr id="1" name="Shape 255"/>
        <p:cNvGrpSpPr/>
        <p:nvPr/>
      </p:nvGrpSpPr>
      <p:grpSpPr>
        <a:xfrm>
          <a:off x="0" y="0"/>
          <a:ext cx="0" cy="0"/>
          <a:chOff x="0" y="0"/>
          <a:chExt cx="0" cy="0"/>
        </a:xfrm>
      </p:grpSpPr>
      <p:pic>
        <p:nvPicPr>
          <p:cNvPr id="256" name="Shape 256" descr="Green st.jpg"/>
          <p:cNvPicPr preferRelativeResize="0"/>
          <p:nvPr/>
        </p:nvPicPr>
        <p:blipFill rotWithShape="1">
          <a:blip r:embed="rId2">
            <a:alphaModFix/>
          </a:blip>
          <a:srcRect/>
          <a:stretch/>
        </p:blipFill>
        <p:spPr>
          <a:xfrm>
            <a:off x="0" y="0"/>
            <a:ext cx="9144000" cy="6815137"/>
          </a:xfrm>
          <a:prstGeom prst="rect">
            <a:avLst/>
          </a:prstGeom>
          <a:noFill/>
          <a:ln>
            <a:noFill/>
          </a:ln>
        </p:spPr>
      </p:pic>
      <p:sp>
        <p:nvSpPr>
          <p:cNvPr id="257" name="Shape 257"/>
          <p:cNvSpPr txBox="1">
            <a:spLocks noGrp="1"/>
          </p:cNvSpPr>
          <p:nvPr>
            <p:ph type="body" idx="1"/>
          </p:nvPr>
        </p:nvSpPr>
        <p:spPr>
          <a:xfrm>
            <a:off x="247426" y="5791200"/>
            <a:ext cx="2891063" cy="697394"/>
          </a:xfrm>
          <a:prstGeom prst="rect">
            <a:avLst/>
          </a:prstGeom>
          <a:noFill/>
          <a:ln>
            <a:noFill/>
          </a:ln>
        </p:spPr>
        <p:txBody>
          <a:bodyPr spcFirstLastPara="1" wrap="square" lIns="91425" tIns="91425" rIns="91425" bIns="91425" anchor="b" anchorCtr="0"/>
          <a:lstStyle>
            <a:lvl1pPr marL="457200" marR="0" lvl="0" indent="-228600" algn="l" rtl="0">
              <a:lnSpc>
                <a:spcPct val="100000"/>
              </a:lnSpc>
              <a:spcBef>
                <a:spcPts val="0"/>
              </a:spcBef>
              <a:spcAft>
                <a:spcPts val="0"/>
              </a:spcAft>
              <a:buClr>
                <a:schemeClr val="dk2"/>
              </a:buClr>
              <a:buSzPts val="1200"/>
              <a:buFont typeface="Arial"/>
              <a:buNone/>
              <a:defRPr sz="1200" b="0" i="0" u="none" strike="noStrike" cap="none">
                <a:solidFill>
                  <a:srgbClr val="FFFFFF"/>
                </a:solidFill>
                <a:latin typeface="Arial"/>
                <a:ea typeface="Arial"/>
                <a:cs typeface="Arial"/>
                <a:sym typeface="Arial"/>
              </a:defRPr>
            </a:lvl1pPr>
            <a:lvl2pPr marL="914400" marR="0" lvl="1" indent="-228600" algn="l" rtl="0">
              <a:spcBef>
                <a:spcPts val="800"/>
              </a:spcBef>
              <a:spcAft>
                <a:spcPts val="0"/>
              </a:spcAft>
              <a:buClr>
                <a:schemeClr val="dk2"/>
              </a:buClr>
              <a:buSzPts val="2000"/>
              <a:buFont typeface="Arial"/>
              <a:buNone/>
              <a:defRPr sz="2000" b="1" i="0" u="none" strike="noStrike" cap="none">
                <a:solidFill>
                  <a:schemeClr val="dk2"/>
                </a:solidFill>
                <a:latin typeface="Arial"/>
                <a:ea typeface="Arial"/>
                <a:cs typeface="Arial"/>
                <a:sym typeface="Arial"/>
              </a:defRPr>
            </a:lvl2pPr>
            <a:lvl3pPr marL="1371600" marR="0" lvl="2" indent="-228600" algn="l" rtl="0">
              <a:spcBef>
                <a:spcPts val="700"/>
              </a:spcBef>
              <a:spcAft>
                <a:spcPts val="0"/>
              </a:spcAft>
              <a:buClr>
                <a:schemeClr val="dk2"/>
              </a:buClr>
              <a:buSzPts val="1800"/>
              <a:buFont typeface="Arial"/>
              <a:buNone/>
              <a:defRPr sz="1800" b="1" i="0" u="none" strike="noStrike" cap="none">
                <a:solidFill>
                  <a:schemeClr val="dk2"/>
                </a:solidFill>
                <a:latin typeface="Arial"/>
                <a:ea typeface="Arial"/>
                <a:cs typeface="Arial"/>
                <a:sym typeface="Arial"/>
              </a:defRPr>
            </a:lvl3pPr>
            <a:lvl4pPr marL="1828800" marR="0" lvl="3"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4pPr>
            <a:lvl5pPr marL="2286000" marR="0" lvl="4"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5pPr>
            <a:lvl6pPr marL="2743200" marR="0" lvl="5"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6pPr>
            <a:lvl7pPr marL="3200400" marR="0" lvl="6"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7pPr>
            <a:lvl8pPr marL="3657600" marR="0" lvl="7"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8pPr>
            <a:lvl9pPr marL="4114800" marR="0" lvl="8"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9pPr>
          </a:lstStyle>
          <a:p>
            <a:endParaRPr/>
          </a:p>
        </p:txBody>
      </p:sp>
      <p:sp>
        <p:nvSpPr>
          <p:cNvPr id="258" name="Shape 258"/>
          <p:cNvSpPr/>
          <p:nvPr/>
        </p:nvSpPr>
        <p:spPr>
          <a:xfrm>
            <a:off x="255636" y="6632364"/>
            <a:ext cx="2582758" cy="18466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600"/>
              <a:buFont typeface="Arial"/>
              <a:buNone/>
            </a:pPr>
            <a:r>
              <a:rPr lang="en-US" sz="600" b="0" i="0" u="none" strike="noStrike" cap="none">
                <a:solidFill>
                  <a:schemeClr val="lt1"/>
                </a:solidFill>
                <a:latin typeface="Arial"/>
                <a:ea typeface="Arial"/>
                <a:cs typeface="Arial"/>
                <a:sym typeface="Arial"/>
              </a:rPr>
              <a:t>Copyright © 2017 The Nielsen Company. Confidential and proprietary.</a:t>
            </a:r>
            <a:endParaRPr/>
          </a:p>
        </p:txBody>
      </p:sp>
      <p:pic>
        <p:nvPicPr>
          <p:cNvPr id="259" name="Shape 259" descr="N-Element-Tab-White_RGB.png"/>
          <p:cNvPicPr preferRelativeResize="0"/>
          <p:nvPr/>
        </p:nvPicPr>
        <p:blipFill rotWithShape="1">
          <a:blip r:embed="rId3">
            <a:alphaModFix/>
          </a:blip>
          <a:srcRect/>
          <a:stretch/>
        </p:blipFill>
        <p:spPr>
          <a:xfrm>
            <a:off x="8610600" y="0"/>
            <a:ext cx="236539" cy="335148"/>
          </a:xfrm>
          <a:prstGeom prst="rect">
            <a:avLst/>
          </a:prstGeom>
          <a:noFill/>
          <a:ln>
            <a:noFill/>
          </a:ln>
        </p:spPr>
      </p:pic>
      <p:sp>
        <p:nvSpPr>
          <p:cNvPr id="260" name="Shape 260"/>
          <p:cNvSpPr txBox="1">
            <a:spLocks noGrp="1"/>
          </p:cNvSpPr>
          <p:nvPr>
            <p:ph type="ctrTitle"/>
          </p:nvPr>
        </p:nvSpPr>
        <p:spPr>
          <a:xfrm>
            <a:off x="246888" y="2577432"/>
            <a:ext cx="6684264" cy="1310218"/>
          </a:xfrm>
          <a:prstGeom prst="rect">
            <a:avLst/>
          </a:prstGeom>
          <a:noFill/>
          <a:ln>
            <a:noFill/>
          </a:ln>
        </p:spPr>
        <p:txBody>
          <a:bodyPr spcFirstLastPara="1" wrap="square" lIns="91425" tIns="91425" rIns="91425" bIns="91425" anchor="b" anchorCtr="0"/>
          <a:lstStyle>
            <a:lvl1pPr marL="0" marR="0" lvl="0" indent="0" algn="l" rtl="0">
              <a:lnSpc>
                <a:spcPct val="90000"/>
              </a:lnSpc>
              <a:spcBef>
                <a:spcPts val="0"/>
              </a:spcBef>
              <a:spcAft>
                <a:spcPts val="0"/>
              </a:spcAft>
              <a:buSzPts val="1400"/>
              <a:buNone/>
              <a:defRPr sz="4200" b="1" i="0" u="none" strike="noStrike" cap="none">
                <a:solidFill>
                  <a:schemeClr val="lt1"/>
                </a:solidFill>
                <a:latin typeface="Arial"/>
                <a:ea typeface="Arial"/>
                <a:cs typeface="Arial"/>
                <a:sym typeface="Arial"/>
              </a:defRPr>
            </a:lvl1pPr>
            <a:lvl2pPr marL="0" marR="0" lvl="1"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2pPr>
            <a:lvl3pPr marL="0" marR="0" lvl="2"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3pPr>
            <a:lvl4pPr marL="0" marR="0" lvl="3"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4pPr>
            <a:lvl5pPr marL="0" marR="0" lvl="4"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5pPr>
            <a:lvl6pPr marL="457200" marR="0" lvl="5"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6pPr>
            <a:lvl7pPr marL="914400" marR="0" lvl="6"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7pPr>
            <a:lvl8pPr marL="1371600" marR="0" lvl="7"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8pPr>
            <a:lvl9pPr marL="1828800" marR="0" lvl="8"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9pPr>
          </a:lstStyle>
          <a:p>
            <a:endParaRPr/>
          </a:p>
        </p:txBody>
      </p:sp>
      <p:sp>
        <p:nvSpPr>
          <p:cNvPr id="261" name="Shape 261"/>
          <p:cNvSpPr txBox="1">
            <a:spLocks noGrp="1"/>
          </p:cNvSpPr>
          <p:nvPr>
            <p:ph type="subTitle" idx="2"/>
          </p:nvPr>
        </p:nvSpPr>
        <p:spPr>
          <a:xfrm>
            <a:off x="264135" y="4014216"/>
            <a:ext cx="6684264" cy="665162"/>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800"/>
              </a:spcBef>
              <a:spcAft>
                <a:spcPts val="0"/>
              </a:spcAft>
              <a:buClr>
                <a:schemeClr val="dk2"/>
              </a:buClr>
              <a:buSzPts val="2000"/>
              <a:buFont typeface="Arial"/>
              <a:buNone/>
              <a:defRPr sz="2000" b="0" i="0" u="none" strike="noStrike" cap="none">
                <a:solidFill>
                  <a:srgbClr val="FFFFFF"/>
                </a:solidFill>
                <a:latin typeface="Arial"/>
                <a:ea typeface="Arial"/>
                <a:cs typeface="Arial"/>
                <a:sym typeface="Arial"/>
              </a:defRPr>
            </a:lvl1pPr>
            <a:lvl2pPr marL="457200" marR="0" lvl="1" indent="0" algn="ctr" rtl="0">
              <a:spcBef>
                <a:spcPts val="800"/>
              </a:spcBef>
              <a:spcAft>
                <a:spcPts val="0"/>
              </a:spcAft>
              <a:buClr>
                <a:schemeClr val="dk2"/>
              </a:buClr>
              <a:buSzPts val="1600"/>
              <a:buFont typeface="Arial"/>
              <a:buNone/>
              <a:defRPr sz="1600" b="0" i="0" u="none" strike="noStrike" cap="none">
                <a:solidFill>
                  <a:srgbClr val="888888"/>
                </a:solidFill>
                <a:latin typeface="Arial"/>
                <a:ea typeface="Arial"/>
                <a:cs typeface="Arial"/>
                <a:sym typeface="Arial"/>
              </a:defRPr>
            </a:lvl2pPr>
            <a:lvl3pPr marL="914400" marR="0" lvl="2" indent="0" algn="ctr" rtl="0">
              <a:spcBef>
                <a:spcPts val="700"/>
              </a:spcBef>
              <a:spcAft>
                <a:spcPts val="0"/>
              </a:spcAft>
              <a:buClr>
                <a:schemeClr val="dk2"/>
              </a:buClr>
              <a:buSzPts val="1400"/>
              <a:buFont typeface="Arial"/>
              <a:buNone/>
              <a:defRPr sz="1400" b="0" i="0" u="none" strike="noStrike" cap="none">
                <a:solidFill>
                  <a:srgbClr val="888888"/>
                </a:solidFill>
                <a:latin typeface="Arial"/>
                <a:ea typeface="Arial"/>
                <a:cs typeface="Arial"/>
                <a:sym typeface="Arial"/>
              </a:defRPr>
            </a:lvl3pPr>
            <a:lvl4pPr marL="1371600" marR="0" lvl="3" indent="0" algn="ctr" rtl="0">
              <a:spcBef>
                <a:spcPts val="700"/>
              </a:spcBef>
              <a:spcAft>
                <a:spcPts val="0"/>
              </a:spcAft>
              <a:buClr>
                <a:schemeClr val="dk2"/>
              </a:buClr>
              <a:buSzPts val="1200"/>
              <a:buFont typeface="Arial"/>
              <a:buNone/>
              <a:defRPr sz="1200" b="0" i="0" u="none" strike="noStrike" cap="none">
                <a:solidFill>
                  <a:srgbClr val="888888"/>
                </a:solidFill>
                <a:latin typeface="Arial"/>
                <a:ea typeface="Arial"/>
                <a:cs typeface="Arial"/>
                <a:sym typeface="Arial"/>
              </a:defRPr>
            </a:lvl4pPr>
            <a:lvl5pPr marL="1828800" marR="0" lvl="4" indent="0" algn="ctr" rtl="0">
              <a:spcBef>
                <a:spcPts val="700"/>
              </a:spcBef>
              <a:spcAft>
                <a:spcPts val="0"/>
              </a:spcAft>
              <a:buClr>
                <a:schemeClr val="dk2"/>
              </a:buClr>
              <a:buSzPts val="1200"/>
              <a:buFont typeface="Arial"/>
              <a:buNone/>
              <a:defRPr sz="1200" b="0" i="0" u="none" strike="noStrike" cap="none">
                <a:solidFill>
                  <a:srgbClr val="888888"/>
                </a:solidFill>
                <a:latin typeface="Arial"/>
                <a:ea typeface="Arial"/>
                <a:cs typeface="Arial"/>
                <a:sym typeface="Arial"/>
              </a:defRPr>
            </a:lvl5pPr>
            <a:lvl6pPr marL="2286000" marR="0" lvl="5" indent="0" algn="ctr" rtl="0">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6pPr>
            <a:lvl7pPr marL="2743200" marR="0" lvl="6" indent="0" algn="ctr" rtl="0">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7pPr>
            <a:lvl8pPr marL="3200400" marR="0" lvl="7" indent="0" algn="ctr" rtl="0">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8pPr>
            <a:lvl9pPr marL="3657600" marR="0" lvl="8" indent="0" algn="ctr" rtl="0">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cSld name="38_Title Full Logo GREEN">
    <p:spTree>
      <p:nvGrpSpPr>
        <p:cNvPr id="1" name="Shape 262"/>
        <p:cNvGrpSpPr/>
        <p:nvPr/>
      </p:nvGrpSpPr>
      <p:grpSpPr>
        <a:xfrm>
          <a:off x="0" y="0"/>
          <a:ext cx="0" cy="0"/>
          <a:chOff x="0" y="0"/>
          <a:chExt cx="0" cy="0"/>
        </a:xfrm>
      </p:grpSpPr>
      <p:pic>
        <p:nvPicPr>
          <p:cNvPr id="263" name="Shape 263" descr="Green st.jpg"/>
          <p:cNvPicPr preferRelativeResize="0"/>
          <p:nvPr/>
        </p:nvPicPr>
        <p:blipFill rotWithShape="1">
          <a:blip r:embed="rId2">
            <a:alphaModFix/>
          </a:blip>
          <a:srcRect/>
          <a:stretch/>
        </p:blipFill>
        <p:spPr>
          <a:xfrm>
            <a:off x="0" y="0"/>
            <a:ext cx="9144000" cy="6815137"/>
          </a:xfrm>
          <a:prstGeom prst="rect">
            <a:avLst/>
          </a:prstGeom>
          <a:noFill/>
          <a:ln>
            <a:noFill/>
          </a:ln>
        </p:spPr>
      </p:pic>
      <p:sp>
        <p:nvSpPr>
          <p:cNvPr id="264" name="Shape 264"/>
          <p:cNvSpPr txBox="1">
            <a:spLocks noGrp="1"/>
          </p:cNvSpPr>
          <p:nvPr>
            <p:ph type="body" idx="1"/>
          </p:nvPr>
        </p:nvSpPr>
        <p:spPr>
          <a:xfrm>
            <a:off x="247426" y="5791200"/>
            <a:ext cx="2891063" cy="697394"/>
          </a:xfrm>
          <a:prstGeom prst="rect">
            <a:avLst/>
          </a:prstGeom>
          <a:noFill/>
          <a:ln>
            <a:noFill/>
          </a:ln>
        </p:spPr>
        <p:txBody>
          <a:bodyPr spcFirstLastPara="1" wrap="square" lIns="91425" tIns="91425" rIns="91425" bIns="91425" anchor="b" anchorCtr="0"/>
          <a:lstStyle>
            <a:lvl1pPr marL="457200" marR="0" lvl="0" indent="-228600" algn="l" rtl="0">
              <a:lnSpc>
                <a:spcPct val="100000"/>
              </a:lnSpc>
              <a:spcBef>
                <a:spcPts val="0"/>
              </a:spcBef>
              <a:spcAft>
                <a:spcPts val="0"/>
              </a:spcAft>
              <a:buClr>
                <a:schemeClr val="dk2"/>
              </a:buClr>
              <a:buSzPts val="1200"/>
              <a:buFont typeface="Arial"/>
              <a:buNone/>
              <a:defRPr sz="1200" b="0" i="0" u="none" strike="noStrike" cap="none">
                <a:solidFill>
                  <a:srgbClr val="FFFFFF"/>
                </a:solidFill>
                <a:latin typeface="Arial"/>
                <a:ea typeface="Arial"/>
                <a:cs typeface="Arial"/>
                <a:sym typeface="Arial"/>
              </a:defRPr>
            </a:lvl1pPr>
            <a:lvl2pPr marL="914400" marR="0" lvl="1" indent="-228600" algn="l" rtl="0">
              <a:spcBef>
                <a:spcPts val="800"/>
              </a:spcBef>
              <a:spcAft>
                <a:spcPts val="0"/>
              </a:spcAft>
              <a:buClr>
                <a:schemeClr val="dk2"/>
              </a:buClr>
              <a:buSzPts val="2000"/>
              <a:buFont typeface="Arial"/>
              <a:buNone/>
              <a:defRPr sz="2000" b="1" i="0" u="none" strike="noStrike" cap="none">
                <a:solidFill>
                  <a:schemeClr val="dk2"/>
                </a:solidFill>
                <a:latin typeface="Arial"/>
                <a:ea typeface="Arial"/>
                <a:cs typeface="Arial"/>
                <a:sym typeface="Arial"/>
              </a:defRPr>
            </a:lvl2pPr>
            <a:lvl3pPr marL="1371600" marR="0" lvl="2" indent="-228600" algn="l" rtl="0">
              <a:spcBef>
                <a:spcPts val="700"/>
              </a:spcBef>
              <a:spcAft>
                <a:spcPts val="0"/>
              </a:spcAft>
              <a:buClr>
                <a:schemeClr val="dk2"/>
              </a:buClr>
              <a:buSzPts val="1800"/>
              <a:buFont typeface="Arial"/>
              <a:buNone/>
              <a:defRPr sz="1800" b="1" i="0" u="none" strike="noStrike" cap="none">
                <a:solidFill>
                  <a:schemeClr val="dk2"/>
                </a:solidFill>
                <a:latin typeface="Arial"/>
                <a:ea typeface="Arial"/>
                <a:cs typeface="Arial"/>
                <a:sym typeface="Arial"/>
              </a:defRPr>
            </a:lvl3pPr>
            <a:lvl4pPr marL="1828800" marR="0" lvl="3"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4pPr>
            <a:lvl5pPr marL="2286000" marR="0" lvl="4"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5pPr>
            <a:lvl6pPr marL="2743200" marR="0" lvl="5"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6pPr>
            <a:lvl7pPr marL="3200400" marR="0" lvl="6"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7pPr>
            <a:lvl8pPr marL="3657600" marR="0" lvl="7"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8pPr>
            <a:lvl9pPr marL="4114800" marR="0" lvl="8"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9pPr>
          </a:lstStyle>
          <a:p>
            <a:endParaRPr/>
          </a:p>
        </p:txBody>
      </p:sp>
      <p:sp>
        <p:nvSpPr>
          <p:cNvPr id="265" name="Shape 265"/>
          <p:cNvSpPr/>
          <p:nvPr/>
        </p:nvSpPr>
        <p:spPr>
          <a:xfrm>
            <a:off x="255636" y="6632364"/>
            <a:ext cx="2582758" cy="18466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600"/>
              <a:buFont typeface="Arial"/>
              <a:buNone/>
            </a:pPr>
            <a:r>
              <a:rPr lang="en-US" sz="600" b="0" i="0" u="none" strike="noStrike" cap="none">
                <a:solidFill>
                  <a:schemeClr val="lt1"/>
                </a:solidFill>
                <a:latin typeface="Arial"/>
                <a:ea typeface="Arial"/>
                <a:cs typeface="Arial"/>
                <a:sym typeface="Arial"/>
              </a:rPr>
              <a:t>Copyright © 2017 The Nielsen Company. Confidential and proprietary.</a:t>
            </a:r>
            <a:endParaRPr/>
          </a:p>
        </p:txBody>
      </p:sp>
      <p:pic>
        <p:nvPicPr>
          <p:cNvPr id="266" name="Shape 266" descr="Nielsen_R.png"/>
          <p:cNvPicPr preferRelativeResize="0"/>
          <p:nvPr/>
        </p:nvPicPr>
        <p:blipFill rotWithShape="1">
          <a:blip r:embed="rId3">
            <a:alphaModFix/>
          </a:blip>
          <a:srcRect/>
          <a:stretch/>
        </p:blipFill>
        <p:spPr>
          <a:xfrm>
            <a:off x="364066" y="2081657"/>
            <a:ext cx="1170446" cy="414126"/>
          </a:xfrm>
          <a:prstGeom prst="rect">
            <a:avLst/>
          </a:prstGeom>
          <a:noFill/>
          <a:ln>
            <a:noFill/>
          </a:ln>
        </p:spPr>
      </p:pic>
      <p:sp>
        <p:nvSpPr>
          <p:cNvPr id="267" name="Shape 267"/>
          <p:cNvSpPr txBox="1">
            <a:spLocks noGrp="1"/>
          </p:cNvSpPr>
          <p:nvPr>
            <p:ph type="ctrTitle"/>
          </p:nvPr>
        </p:nvSpPr>
        <p:spPr>
          <a:xfrm>
            <a:off x="246888" y="2577432"/>
            <a:ext cx="6684264" cy="1310218"/>
          </a:xfrm>
          <a:prstGeom prst="rect">
            <a:avLst/>
          </a:prstGeom>
          <a:noFill/>
          <a:ln>
            <a:noFill/>
          </a:ln>
        </p:spPr>
        <p:txBody>
          <a:bodyPr spcFirstLastPara="1" wrap="square" lIns="91425" tIns="91425" rIns="91425" bIns="91425" anchor="b" anchorCtr="0"/>
          <a:lstStyle>
            <a:lvl1pPr marL="0" marR="0" lvl="0" indent="0" algn="l" rtl="0">
              <a:lnSpc>
                <a:spcPct val="90000"/>
              </a:lnSpc>
              <a:spcBef>
                <a:spcPts val="0"/>
              </a:spcBef>
              <a:spcAft>
                <a:spcPts val="0"/>
              </a:spcAft>
              <a:buSzPts val="1400"/>
              <a:buNone/>
              <a:defRPr sz="4200" b="1" i="0" u="none" strike="noStrike" cap="none">
                <a:solidFill>
                  <a:schemeClr val="lt1"/>
                </a:solidFill>
                <a:latin typeface="Arial"/>
                <a:ea typeface="Arial"/>
                <a:cs typeface="Arial"/>
                <a:sym typeface="Arial"/>
              </a:defRPr>
            </a:lvl1pPr>
            <a:lvl2pPr marL="0" marR="0" lvl="1"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2pPr>
            <a:lvl3pPr marL="0" marR="0" lvl="2"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3pPr>
            <a:lvl4pPr marL="0" marR="0" lvl="3"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4pPr>
            <a:lvl5pPr marL="0" marR="0" lvl="4"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5pPr>
            <a:lvl6pPr marL="457200" marR="0" lvl="5"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6pPr>
            <a:lvl7pPr marL="914400" marR="0" lvl="6"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7pPr>
            <a:lvl8pPr marL="1371600" marR="0" lvl="7"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8pPr>
            <a:lvl9pPr marL="1828800" marR="0" lvl="8"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9pPr>
          </a:lstStyle>
          <a:p>
            <a:endParaRPr/>
          </a:p>
        </p:txBody>
      </p:sp>
      <p:sp>
        <p:nvSpPr>
          <p:cNvPr id="268" name="Shape 268"/>
          <p:cNvSpPr txBox="1">
            <a:spLocks noGrp="1"/>
          </p:cNvSpPr>
          <p:nvPr>
            <p:ph type="subTitle" idx="2"/>
          </p:nvPr>
        </p:nvSpPr>
        <p:spPr>
          <a:xfrm>
            <a:off x="264135" y="4014216"/>
            <a:ext cx="6684264" cy="665162"/>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800"/>
              </a:spcBef>
              <a:spcAft>
                <a:spcPts val="0"/>
              </a:spcAft>
              <a:buClr>
                <a:schemeClr val="dk2"/>
              </a:buClr>
              <a:buSzPts val="2000"/>
              <a:buFont typeface="Arial"/>
              <a:buNone/>
              <a:defRPr sz="2000" b="0" i="0" u="none" strike="noStrike" cap="none">
                <a:solidFill>
                  <a:srgbClr val="FFFFFF"/>
                </a:solidFill>
                <a:latin typeface="Arial"/>
                <a:ea typeface="Arial"/>
                <a:cs typeface="Arial"/>
                <a:sym typeface="Arial"/>
              </a:defRPr>
            </a:lvl1pPr>
            <a:lvl2pPr marL="457200" marR="0" lvl="1" indent="0" algn="ctr" rtl="0">
              <a:spcBef>
                <a:spcPts val="800"/>
              </a:spcBef>
              <a:spcAft>
                <a:spcPts val="0"/>
              </a:spcAft>
              <a:buClr>
                <a:schemeClr val="dk2"/>
              </a:buClr>
              <a:buSzPts val="1600"/>
              <a:buFont typeface="Arial"/>
              <a:buNone/>
              <a:defRPr sz="1600" b="0" i="0" u="none" strike="noStrike" cap="none">
                <a:solidFill>
                  <a:srgbClr val="888888"/>
                </a:solidFill>
                <a:latin typeface="Arial"/>
                <a:ea typeface="Arial"/>
                <a:cs typeface="Arial"/>
                <a:sym typeface="Arial"/>
              </a:defRPr>
            </a:lvl2pPr>
            <a:lvl3pPr marL="914400" marR="0" lvl="2" indent="0" algn="ctr" rtl="0">
              <a:spcBef>
                <a:spcPts val="700"/>
              </a:spcBef>
              <a:spcAft>
                <a:spcPts val="0"/>
              </a:spcAft>
              <a:buClr>
                <a:schemeClr val="dk2"/>
              </a:buClr>
              <a:buSzPts val="1400"/>
              <a:buFont typeface="Arial"/>
              <a:buNone/>
              <a:defRPr sz="1400" b="0" i="0" u="none" strike="noStrike" cap="none">
                <a:solidFill>
                  <a:srgbClr val="888888"/>
                </a:solidFill>
                <a:latin typeface="Arial"/>
                <a:ea typeface="Arial"/>
                <a:cs typeface="Arial"/>
                <a:sym typeface="Arial"/>
              </a:defRPr>
            </a:lvl3pPr>
            <a:lvl4pPr marL="1371600" marR="0" lvl="3" indent="0" algn="ctr" rtl="0">
              <a:spcBef>
                <a:spcPts val="700"/>
              </a:spcBef>
              <a:spcAft>
                <a:spcPts val="0"/>
              </a:spcAft>
              <a:buClr>
                <a:schemeClr val="dk2"/>
              </a:buClr>
              <a:buSzPts val="1200"/>
              <a:buFont typeface="Arial"/>
              <a:buNone/>
              <a:defRPr sz="1200" b="0" i="0" u="none" strike="noStrike" cap="none">
                <a:solidFill>
                  <a:srgbClr val="888888"/>
                </a:solidFill>
                <a:latin typeface="Arial"/>
                <a:ea typeface="Arial"/>
                <a:cs typeface="Arial"/>
                <a:sym typeface="Arial"/>
              </a:defRPr>
            </a:lvl4pPr>
            <a:lvl5pPr marL="1828800" marR="0" lvl="4" indent="0" algn="ctr" rtl="0">
              <a:spcBef>
                <a:spcPts val="700"/>
              </a:spcBef>
              <a:spcAft>
                <a:spcPts val="0"/>
              </a:spcAft>
              <a:buClr>
                <a:schemeClr val="dk2"/>
              </a:buClr>
              <a:buSzPts val="1200"/>
              <a:buFont typeface="Arial"/>
              <a:buNone/>
              <a:defRPr sz="1200" b="0" i="0" u="none" strike="noStrike" cap="none">
                <a:solidFill>
                  <a:srgbClr val="888888"/>
                </a:solidFill>
                <a:latin typeface="Arial"/>
                <a:ea typeface="Arial"/>
                <a:cs typeface="Arial"/>
                <a:sym typeface="Arial"/>
              </a:defRPr>
            </a:lvl5pPr>
            <a:lvl6pPr marL="2286000" marR="0" lvl="5" indent="0" algn="ctr" rtl="0">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6pPr>
            <a:lvl7pPr marL="2743200" marR="0" lvl="6" indent="0" algn="ctr" rtl="0">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7pPr>
            <a:lvl8pPr marL="3200400" marR="0" lvl="7" indent="0" algn="ctr" rtl="0">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8pPr>
            <a:lvl9pPr marL="3657600" marR="0" lvl="8" indent="0" algn="ctr" rtl="0">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cSld name="40_Title N-tab White">
    <p:spTree>
      <p:nvGrpSpPr>
        <p:cNvPr id="1" name="Shape 269"/>
        <p:cNvGrpSpPr/>
        <p:nvPr/>
      </p:nvGrpSpPr>
      <p:grpSpPr>
        <a:xfrm>
          <a:off x="0" y="0"/>
          <a:ext cx="0" cy="0"/>
          <a:chOff x="0" y="0"/>
          <a:chExt cx="0" cy="0"/>
        </a:xfrm>
      </p:grpSpPr>
      <p:pic>
        <p:nvPicPr>
          <p:cNvPr id="270" name="Shape 270" descr="Green shirt.jpg"/>
          <p:cNvPicPr preferRelativeResize="0"/>
          <p:nvPr/>
        </p:nvPicPr>
        <p:blipFill rotWithShape="1">
          <a:blip r:embed="rId2">
            <a:alphaModFix/>
          </a:blip>
          <a:srcRect/>
          <a:stretch/>
        </p:blipFill>
        <p:spPr>
          <a:xfrm>
            <a:off x="0" y="0"/>
            <a:ext cx="9144000" cy="6815137"/>
          </a:xfrm>
          <a:prstGeom prst="rect">
            <a:avLst/>
          </a:prstGeom>
          <a:noFill/>
          <a:ln>
            <a:noFill/>
          </a:ln>
        </p:spPr>
      </p:pic>
      <p:pic>
        <p:nvPicPr>
          <p:cNvPr id="271" name="Shape 271" descr="Green Stri.jpg"/>
          <p:cNvPicPr preferRelativeResize="0"/>
          <p:nvPr/>
        </p:nvPicPr>
        <p:blipFill rotWithShape="1">
          <a:blip r:embed="rId3">
            <a:alphaModFix/>
          </a:blip>
          <a:srcRect/>
          <a:stretch/>
        </p:blipFill>
        <p:spPr>
          <a:xfrm>
            <a:off x="0" y="0"/>
            <a:ext cx="231582" cy="6815137"/>
          </a:xfrm>
          <a:prstGeom prst="rect">
            <a:avLst/>
          </a:prstGeom>
          <a:noFill/>
          <a:ln>
            <a:noFill/>
          </a:ln>
        </p:spPr>
      </p:pic>
      <p:sp>
        <p:nvSpPr>
          <p:cNvPr id="272" name="Shape 272"/>
          <p:cNvSpPr txBox="1">
            <a:spLocks noGrp="1"/>
          </p:cNvSpPr>
          <p:nvPr>
            <p:ph type="body" idx="1"/>
          </p:nvPr>
        </p:nvSpPr>
        <p:spPr>
          <a:xfrm>
            <a:off x="336851" y="6008206"/>
            <a:ext cx="2891063" cy="697394"/>
          </a:xfrm>
          <a:prstGeom prst="rect">
            <a:avLst/>
          </a:prstGeom>
          <a:noFill/>
          <a:ln>
            <a:noFill/>
          </a:ln>
        </p:spPr>
        <p:txBody>
          <a:bodyPr spcFirstLastPara="1" wrap="square" lIns="91425" tIns="91425" rIns="91425" bIns="91425" anchor="b" anchorCtr="0"/>
          <a:lstStyle>
            <a:lvl1pPr marL="457200" marR="0" lvl="0" indent="-228600" algn="l" rtl="0">
              <a:lnSpc>
                <a:spcPct val="100000"/>
              </a:lnSpc>
              <a:spcBef>
                <a:spcPts val="0"/>
              </a:spcBef>
              <a:spcAft>
                <a:spcPts val="0"/>
              </a:spcAft>
              <a:buClr>
                <a:schemeClr val="dk2"/>
              </a:buClr>
              <a:buSzPts val="1200"/>
              <a:buFont typeface="Arial"/>
              <a:buNone/>
              <a:defRPr sz="1200" b="0" i="0" u="none" strike="noStrike" cap="none">
                <a:solidFill>
                  <a:schemeClr val="dk2"/>
                </a:solidFill>
                <a:latin typeface="Arial"/>
                <a:ea typeface="Arial"/>
                <a:cs typeface="Arial"/>
                <a:sym typeface="Arial"/>
              </a:defRPr>
            </a:lvl1pPr>
            <a:lvl2pPr marL="914400" marR="0" lvl="1" indent="-228600" algn="l" rtl="0">
              <a:spcBef>
                <a:spcPts val="800"/>
              </a:spcBef>
              <a:spcAft>
                <a:spcPts val="0"/>
              </a:spcAft>
              <a:buClr>
                <a:schemeClr val="dk2"/>
              </a:buClr>
              <a:buSzPts val="2000"/>
              <a:buFont typeface="Arial"/>
              <a:buNone/>
              <a:defRPr sz="2000" b="1" i="0" u="none" strike="noStrike" cap="none">
                <a:solidFill>
                  <a:schemeClr val="dk2"/>
                </a:solidFill>
                <a:latin typeface="Arial"/>
                <a:ea typeface="Arial"/>
                <a:cs typeface="Arial"/>
                <a:sym typeface="Arial"/>
              </a:defRPr>
            </a:lvl2pPr>
            <a:lvl3pPr marL="1371600" marR="0" lvl="2" indent="-228600" algn="l" rtl="0">
              <a:spcBef>
                <a:spcPts val="700"/>
              </a:spcBef>
              <a:spcAft>
                <a:spcPts val="0"/>
              </a:spcAft>
              <a:buClr>
                <a:schemeClr val="dk2"/>
              </a:buClr>
              <a:buSzPts val="1800"/>
              <a:buFont typeface="Arial"/>
              <a:buNone/>
              <a:defRPr sz="1800" b="1" i="0" u="none" strike="noStrike" cap="none">
                <a:solidFill>
                  <a:schemeClr val="dk2"/>
                </a:solidFill>
                <a:latin typeface="Arial"/>
                <a:ea typeface="Arial"/>
                <a:cs typeface="Arial"/>
                <a:sym typeface="Arial"/>
              </a:defRPr>
            </a:lvl3pPr>
            <a:lvl4pPr marL="1828800" marR="0" lvl="3"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4pPr>
            <a:lvl5pPr marL="2286000" marR="0" lvl="4"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5pPr>
            <a:lvl6pPr marL="2743200" marR="0" lvl="5"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6pPr>
            <a:lvl7pPr marL="3200400" marR="0" lvl="6"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7pPr>
            <a:lvl8pPr marL="3657600" marR="0" lvl="7"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8pPr>
            <a:lvl9pPr marL="4114800" marR="0" lvl="8"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9pPr>
          </a:lstStyle>
          <a:p>
            <a:endParaRPr/>
          </a:p>
        </p:txBody>
      </p:sp>
      <p:sp>
        <p:nvSpPr>
          <p:cNvPr id="273" name="Shape 273"/>
          <p:cNvSpPr txBox="1">
            <a:spLocks noGrp="1"/>
          </p:cNvSpPr>
          <p:nvPr>
            <p:ph type="ctrTitle"/>
          </p:nvPr>
        </p:nvSpPr>
        <p:spPr>
          <a:xfrm>
            <a:off x="336322" y="461584"/>
            <a:ext cx="8218686" cy="1310218"/>
          </a:xfrm>
          <a:prstGeom prst="rect">
            <a:avLst/>
          </a:prstGeom>
          <a:noFill/>
          <a:ln>
            <a:noFill/>
          </a:ln>
        </p:spPr>
        <p:txBody>
          <a:bodyPr spcFirstLastPara="1" wrap="square" lIns="91425" tIns="91425" rIns="91425" bIns="91425" anchor="ctr" anchorCtr="0"/>
          <a:lstStyle>
            <a:lvl1pPr marL="0" marR="0" lvl="0" indent="0" algn="l" rtl="0">
              <a:lnSpc>
                <a:spcPct val="90000"/>
              </a:lnSpc>
              <a:spcBef>
                <a:spcPts val="0"/>
              </a:spcBef>
              <a:spcAft>
                <a:spcPts val="0"/>
              </a:spcAft>
              <a:buSzPts val="1400"/>
              <a:buNone/>
              <a:defRPr sz="4200" b="1" i="0" u="none" strike="noStrike" cap="none">
                <a:solidFill>
                  <a:schemeClr val="dk2"/>
                </a:solidFill>
                <a:latin typeface="Arial"/>
                <a:ea typeface="Arial"/>
                <a:cs typeface="Arial"/>
                <a:sym typeface="Arial"/>
              </a:defRPr>
            </a:lvl1pPr>
            <a:lvl2pPr marL="0" marR="0" lvl="1"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2pPr>
            <a:lvl3pPr marL="0" marR="0" lvl="2"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3pPr>
            <a:lvl4pPr marL="0" marR="0" lvl="3"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4pPr>
            <a:lvl5pPr marL="0" marR="0" lvl="4"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5pPr>
            <a:lvl6pPr marL="457200" marR="0" lvl="5"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6pPr>
            <a:lvl7pPr marL="914400" marR="0" lvl="6"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7pPr>
            <a:lvl8pPr marL="1371600" marR="0" lvl="7"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8pPr>
            <a:lvl9pPr marL="1828800" marR="0" lvl="8"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9pPr>
          </a:lstStyle>
          <a:p>
            <a:endParaRPr/>
          </a:p>
        </p:txBody>
      </p:sp>
      <p:sp>
        <p:nvSpPr>
          <p:cNvPr id="274" name="Shape 274"/>
          <p:cNvSpPr/>
          <p:nvPr/>
        </p:nvSpPr>
        <p:spPr>
          <a:xfrm rot="-5400000">
            <a:off x="-1180192" y="5435465"/>
            <a:ext cx="2569934" cy="184666"/>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600">
                <a:solidFill>
                  <a:schemeClr val="lt1"/>
                </a:solidFill>
                <a:latin typeface="Arial"/>
                <a:ea typeface="Arial"/>
                <a:cs typeface="Arial"/>
                <a:sym typeface="Arial"/>
              </a:rPr>
              <a:t>Copyright © 2017 The Nielsen Company. Confidential and proprietary.</a:t>
            </a:r>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cSld name="39_Title N-tab White">
    <p:spTree>
      <p:nvGrpSpPr>
        <p:cNvPr id="1" name="Shape 275"/>
        <p:cNvGrpSpPr/>
        <p:nvPr/>
      </p:nvGrpSpPr>
      <p:grpSpPr>
        <a:xfrm>
          <a:off x="0" y="0"/>
          <a:ext cx="0" cy="0"/>
          <a:chOff x="0" y="0"/>
          <a:chExt cx="0" cy="0"/>
        </a:xfrm>
      </p:grpSpPr>
      <p:pic>
        <p:nvPicPr>
          <p:cNvPr id="276" name="Shape 276" descr="Green Stri.jpg"/>
          <p:cNvPicPr preferRelativeResize="0"/>
          <p:nvPr/>
        </p:nvPicPr>
        <p:blipFill rotWithShape="1">
          <a:blip r:embed="rId2">
            <a:alphaModFix/>
          </a:blip>
          <a:srcRect/>
          <a:stretch/>
        </p:blipFill>
        <p:spPr>
          <a:xfrm>
            <a:off x="0" y="0"/>
            <a:ext cx="231582" cy="6815137"/>
          </a:xfrm>
          <a:prstGeom prst="rect">
            <a:avLst/>
          </a:prstGeom>
          <a:noFill/>
          <a:ln>
            <a:noFill/>
          </a:ln>
        </p:spPr>
      </p:pic>
      <p:sp>
        <p:nvSpPr>
          <p:cNvPr id="277" name="Shape 277"/>
          <p:cNvSpPr txBox="1">
            <a:spLocks noGrp="1"/>
          </p:cNvSpPr>
          <p:nvPr>
            <p:ph type="body" idx="1"/>
          </p:nvPr>
        </p:nvSpPr>
        <p:spPr>
          <a:xfrm>
            <a:off x="336851" y="6008206"/>
            <a:ext cx="2891063" cy="697394"/>
          </a:xfrm>
          <a:prstGeom prst="rect">
            <a:avLst/>
          </a:prstGeom>
          <a:noFill/>
          <a:ln>
            <a:noFill/>
          </a:ln>
        </p:spPr>
        <p:txBody>
          <a:bodyPr spcFirstLastPara="1" wrap="square" lIns="91425" tIns="91425" rIns="91425" bIns="91425" anchor="b" anchorCtr="0"/>
          <a:lstStyle>
            <a:lvl1pPr marL="457200" marR="0" lvl="0" indent="-228600" algn="l" rtl="0">
              <a:lnSpc>
                <a:spcPct val="100000"/>
              </a:lnSpc>
              <a:spcBef>
                <a:spcPts val="0"/>
              </a:spcBef>
              <a:spcAft>
                <a:spcPts val="0"/>
              </a:spcAft>
              <a:buClr>
                <a:schemeClr val="dk2"/>
              </a:buClr>
              <a:buSzPts val="1200"/>
              <a:buFont typeface="Arial"/>
              <a:buNone/>
              <a:defRPr sz="1200" b="0" i="0" u="none" strike="noStrike" cap="none">
                <a:solidFill>
                  <a:schemeClr val="dk2"/>
                </a:solidFill>
                <a:latin typeface="Arial"/>
                <a:ea typeface="Arial"/>
                <a:cs typeface="Arial"/>
                <a:sym typeface="Arial"/>
              </a:defRPr>
            </a:lvl1pPr>
            <a:lvl2pPr marL="914400" marR="0" lvl="1" indent="-228600" algn="l" rtl="0">
              <a:spcBef>
                <a:spcPts val="800"/>
              </a:spcBef>
              <a:spcAft>
                <a:spcPts val="0"/>
              </a:spcAft>
              <a:buClr>
                <a:schemeClr val="dk2"/>
              </a:buClr>
              <a:buSzPts val="2000"/>
              <a:buFont typeface="Arial"/>
              <a:buNone/>
              <a:defRPr sz="2000" b="1" i="0" u="none" strike="noStrike" cap="none">
                <a:solidFill>
                  <a:schemeClr val="dk2"/>
                </a:solidFill>
                <a:latin typeface="Arial"/>
                <a:ea typeface="Arial"/>
                <a:cs typeface="Arial"/>
                <a:sym typeface="Arial"/>
              </a:defRPr>
            </a:lvl2pPr>
            <a:lvl3pPr marL="1371600" marR="0" lvl="2" indent="-228600" algn="l" rtl="0">
              <a:spcBef>
                <a:spcPts val="700"/>
              </a:spcBef>
              <a:spcAft>
                <a:spcPts val="0"/>
              </a:spcAft>
              <a:buClr>
                <a:schemeClr val="dk2"/>
              </a:buClr>
              <a:buSzPts val="1800"/>
              <a:buFont typeface="Arial"/>
              <a:buNone/>
              <a:defRPr sz="1800" b="1" i="0" u="none" strike="noStrike" cap="none">
                <a:solidFill>
                  <a:schemeClr val="dk2"/>
                </a:solidFill>
                <a:latin typeface="Arial"/>
                <a:ea typeface="Arial"/>
                <a:cs typeface="Arial"/>
                <a:sym typeface="Arial"/>
              </a:defRPr>
            </a:lvl3pPr>
            <a:lvl4pPr marL="1828800" marR="0" lvl="3"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4pPr>
            <a:lvl5pPr marL="2286000" marR="0" lvl="4"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5pPr>
            <a:lvl6pPr marL="2743200" marR="0" lvl="5"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6pPr>
            <a:lvl7pPr marL="3200400" marR="0" lvl="6"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7pPr>
            <a:lvl8pPr marL="3657600" marR="0" lvl="7"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8pPr>
            <a:lvl9pPr marL="4114800" marR="0" lvl="8"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9pPr>
          </a:lstStyle>
          <a:p>
            <a:endParaRPr/>
          </a:p>
        </p:txBody>
      </p:sp>
      <p:pic>
        <p:nvPicPr>
          <p:cNvPr id="278" name="Shape 278" descr="N Element Tab Square-Blue_RGB.png"/>
          <p:cNvPicPr preferRelativeResize="0"/>
          <p:nvPr/>
        </p:nvPicPr>
        <p:blipFill rotWithShape="1">
          <a:blip r:embed="rId3">
            <a:alphaModFix/>
          </a:blip>
          <a:srcRect/>
          <a:stretch/>
        </p:blipFill>
        <p:spPr>
          <a:xfrm>
            <a:off x="459399" y="2133600"/>
            <a:ext cx="376601" cy="376935"/>
          </a:xfrm>
          <a:prstGeom prst="rect">
            <a:avLst/>
          </a:prstGeom>
          <a:noFill/>
          <a:ln>
            <a:noFill/>
          </a:ln>
        </p:spPr>
      </p:pic>
      <p:sp>
        <p:nvSpPr>
          <p:cNvPr id="279" name="Shape 279"/>
          <p:cNvSpPr txBox="1">
            <a:spLocks noGrp="1"/>
          </p:cNvSpPr>
          <p:nvPr>
            <p:ph type="ctrTitle"/>
          </p:nvPr>
        </p:nvSpPr>
        <p:spPr>
          <a:xfrm>
            <a:off x="336322" y="2583948"/>
            <a:ext cx="6674078" cy="1310218"/>
          </a:xfrm>
          <a:prstGeom prst="rect">
            <a:avLst/>
          </a:prstGeom>
          <a:noFill/>
          <a:ln>
            <a:noFill/>
          </a:ln>
        </p:spPr>
        <p:txBody>
          <a:bodyPr spcFirstLastPara="1" wrap="square" lIns="91425" tIns="91425" rIns="91425" bIns="91425" anchor="b" anchorCtr="0"/>
          <a:lstStyle>
            <a:lvl1pPr marL="0" marR="0" lvl="0" indent="0" algn="l" rtl="0">
              <a:lnSpc>
                <a:spcPct val="90000"/>
              </a:lnSpc>
              <a:spcBef>
                <a:spcPts val="0"/>
              </a:spcBef>
              <a:spcAft>
                <a:spcPts val="0"/>
              </a:spcAft>
              <a:buSzPts val="1400"/>
              <a:buNone/>
              <a:defRPr sz="4200" b="1" i="0" u="none" strike="noStrike" cap="none">
                <a:solidFill>
                  <a:schemeClr val="dk2"/>
                </a:solidFill>
                <a:latin typeface="Arial"/>
                <a:ea typeface="Arial"/>
                <a:cs typeface="Arial"/>
                <a:sym typeface="Arial"/>
              </a:defRPr>
            </a:lvl1pPr>
            <a:lvl2pPr marL="0" marR="0" lvl="1"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2pPr>
            <a:lvl3pPr marL="0" marR="0" lvl="2"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3pPr>
            <a:lvl4pPr marL="0" marR="0" lvl="3"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4pPr>
            <a:lvl5pPr marL="0" marR="0" lvl="4"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5pPr>
            <a:lvl6pPr marL="457200" marR="0" lvl="5"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6pPr>
            <a:lvl7pPr marL="914400" marR="0" lvl="6"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7pPr>
            <a:lvl8pPr marL="1371600" marR="0" lvl="7"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8pPr>
            <a:lvl9pPr marL="1828800" marR="0" lvl="8"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9pPr>
          </a:lstStyle>
          <a:p>
            <a:endParaRPr/>
          </a:p>
        </p:txBody>
      </p:sp>
      <p:sp>
        <p:nvSpPr>
          <p:cNvPr id="280" name="Shape 280"/>
          <p:cNvSpPr txBox="1">
            <a:spLocks noGrp="1"/>
          </p:cNvSpPr>
          <p:nvPr>
            <p:ph type="subTitle" idx="2"/>
          </p:nvPr>
        </p:nvSpPr>
        <p:spPr>
          <a:xfrm>
            <a:off x="366976" y="4014216"/>
            <a:ext cx="6598131" cy="665162"/>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800"/>
              </a:spcBef>
              <a:spcAft>
                <a:spcPts val="0"/>
              </a:spcAft>
              <a:buClr>
                <a:schemeClr val="dk2"/>
              </a:buClr>
              <a:buSzPts val="2000"/>
              <a:buFont typeface="Arial"/>
              <a:buNone/>
              <a:defRPr sz="2000" b="0" i="0" u="none" strike="noStrike" cap="none">
                <a:solidFill>
                  <a:srgbClr val="000000"/>
                </a:solidFill>
                <a:latin typeface="Arial"/>
                <a:ea typeface="Arial"/>
                <a:cs typeface="Arial"/>
                <a:sym typeface="Arial"/>
              </a:defRPr>
            </a:lvl1pPr>
            <a:lvl2pPr marL="457200" marR="0" lvl="1" indent="0" algn="ctr" rtl="0">
              <a:spcBef>
                <a:spcPts val="800"/>
              </a:spcBef>
              <a:spcAft>
                <a:spcPts val="0"/>
              </a:spcAft>
              <a:buClr>
                <a:schemeClr val="dk2"/>
              </a:buClr>
              <a:buSzPts val="1600"/>
              <a:buFont typeface="Arial"/>
              <a:buNone/>
              <a:defRPr sz="1600" b="0" i="0" u="none" strike="noStrike" cap="none">
                <a:solidFill>
                  <a:srgbClr val="888888"/>
                </a:solidFill>
                <a:latin typeface="Arial"/>
                <a:ea typeface="Arial"/>
                <a:cs typeface="Arial"/>
                <a:sym typeface="Arial"/>
              </a:defRPr>
            </a:lvl2pPr>
            <a:lvl3pPr marL="914400" marR="0" lvl="2" indent="0" algn="ctr" rtl="0">
              <a:spcBef>
                <a:spcPts val="700"/>
              </a:spcBef>
              <a:spcAft>
                <a:spcPts val="0"/>
              </a:spcAft>
              <a:buClr>
                <a:schemeClr val="dk2"/>
              </a:buClr>
              <a:buSzPts val="1400"/>
              <a:buFont typeface="Arial"/>
              <a:buNone/>
              <a:defRPr sz="1400" b="0" i="0" u="none" strike="noStrike" cap="none">
                <a:solidFill>
                  <a:srgbClr val="888888"/>
                </a:solidFill>
                <a:latin typeface="Arial"/>
                <a:ea typeface="Arial"/>
                <a:cs typeface="Arial"/>
                <a:sym typeface="Arial"/>
              </a:defRPr>
            </a:lvl3pPr>
            <a:lvl4pPr marL="1371600" marR="0" lvl="3" indent="0" algn="ctr" rtl="0">
              <a:spcBef>
                <a:spcPts val="700"/>
              </a:spcBef>
              <a:spcAft>
                <a:spcPts val="0"/>
              </a:spcAft>
              <a:buClr>
                <a:schemeClr val="dk2"/>
              </a:buClr>
              <a:buSzPts val="1200"/>
              <a:buFont typeface="Arial"/>
              <a:buNone/>
              <a:defRPr sz="1200" b="0" i="0" u="none" strike="noStrike" cap="none">
                <a:solidFill>
                  <a:srgbClr val="888888"/>
                </a:solidFill>
                <a:latin typeface="Arial"/>
                <a:ea typeface="Arial"/>
                <a:cs typeface="Arial"/>
                <a:sym typeface="Arial"/>
              </a:defRPr>
            </a:lvl4pPr>
            <a:lvl5pPr marL="1828800" marR="0" lvl="4" indent="0" algn="ctr" rtl="0">
              <a:spcBef>
                <a:spcPts val="700"/>
              </a:spcBef>
              <a:spcAft>
                <a:spcPts val="0"/>
              </a:spcAft>
              <a:buClr>
                <a:schemeClr val="dk2"/>
              </a:buClr>
              <a:buSzPts val="1200"/>
              <a:buFont typeface="Arial"/>
              <a:buNone/>
              <a:defRPr sz="1200" b="0" i="0" u="none" strike="noStrike" cap="none">
                <a:solidFill>
                  <a:srgbClr val="888888"/>
                </a:solidFill>
                <a:latin typeface="Arial"/>
                <a:ea typeface="Arial"/>
                <a:cs typeface="Arial"/>
                <a:sym typeface="Arial"/>
              </a:defRPr>
            </a:lvl5pPr>
            <a:lvl6pPr marL="2286000" marR="0" lvl="5" indent="0" algn="ctr" rtl="0">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6pPr>
            <a:lvl7pPr marL="2743200" marR="0" lvl="6" indent="0" algn="ctr" rtl="0">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7pPr>
            <a:lvl8pPr marL="3200400" marR="0" lvl="7" indent="0" algn="ctr" rtl="0">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8pPr>
            <a:lvl9pPr marL="3657600" marR="0" lvl="8" indent="0" algn="ctr" rtl="0">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9pPr>
          </a:lstStyle>
          <a:p>
            <a:endParaRPr/>
          </a:p>
        </p:txBody>
      </p:sp>
      <p:sp>
        <p:nvSpPr>
          <p:cNvPr id="281" name="Shape 281"/>
          <p:cNvSpPr/>
          <p:nvPr/>
        </p:nvSpPr>
        <p:spPr>
          <a:xfrm rot="-5400000">
            <a:off x="-1180192" y="5435465"/>
            <a:ext cx="2569934" cy="184666"/>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600">
                <a:solidFill>
                  <a:schemeClr val="lt1"/>
                </a:solidFill>
                <a:latin typeface="Arial"/>
                <a:ea typeface="Arial"/>
                <a:cs typeface="Arial"/>
                <a:sym typeface="Arial"/>
              </a:rPr>
              <a:t>Copyright © 2017 The Nielsen Company. Confidential and proprietary.</a:t>
            </a:r>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cSld name="40_Title Full Logo White">
    <p:spTree>
      <p:nvGrpSpPr>
        <p:cNvPr id="1" name="Shape 282"/>
        <p:cNvGrpSpPr/>
        <p:nvPr/>
      </p:nvGrpSpPr>
      <p:grpSpPr>
        <a:xfrm>
          <a:off x="0" y="0"/>
          <a:ext cx="0" cy="0"/>
          <a:chOff x="0" y="0"/>
          <a:chExt cx="0" cy="0"/>
        </a:xfrm>
      </p:grpSpPr>
      <p:pic>
        <p:nvPicPr>
          <p:cNvPr id="283" name="Shape 283" descr="Green Stri.jpg"/>
          <p:cNvPicPr preferRelativeResize="0"/>
          <p:nvPr/>
        </p:nvPicPr>
        <p:blipFill rotWithShape="1">
          <a:blip r:embed="rId2">
            <a:alphaModFix/>
          </a:blip>
          <a:srcRect/>
          <a:stretch/>
        </p:blipFill>
        <p:spPr>
          <a:xfrm>
            <a:off x="0" y="0"/>
            <a:ext cx="231582" cy="6815137"/>
          </a:xfrm>
          <a:prstGeom prst="rect">
            <a:avLst/>
          </a:prstGeom>
          <a:noFill/>
          <a:ln>
            <a:noFill/>
          </a:ln>
        </p:spPr>
      </p:pic>
      <p:sp>
        <p:nvSpPr>
          <p:cNvPr id="284" name="Shape 284"/>
          <p:cNvSpPr txBox="1">
            <a:spLocks noGrp="1"/>
          </p:cNvSpPr>
          <p:nvPr>
            <p:ph type="body" idx="1"/>
          </p:nvPr>
        </p:nvSpPr>
        <p:spPr>
          <a:xfrm>
            <a:off x="336322" y="6008206"/>
            <a:ext cx="2891063" cy="697394"/>
          </a:xfrm>
          <a:prstGeom prst="rect">
            <a:avLst/>
          </a:prstGeom>
          <a:noFill/>
          <a:ln>
            <a:noFill/>
          </a:ln>
        </p:spPr>
        <p:txBody>
          <a:bodyPr spcFirstLastPara="1" wrap="square" lIns="91425" tIns="91425" rIns="91425" bIns="91425" anchor="b" anchorCtr="0"/>
          <a:lstStyle>
            <a:lvl1pPr marL="457200" marR="0" lvl="0" indent="-228600" algn="l" rtl="0">
              <a:lnSpc>
                <a:spcPct val="100000"/>
              </a:lnSpc>
              <a:spcBef>
                <a:spcPts val="0"/>
              </a:spcBef>
              <a:spcAft>
                <a:spcPts val="0"/>
              </a:spcAft>
              <a:buClr>
                <a:schemeClr val="dk2"/>
              </a:buClr>
              <a:buSzPts val="1200"/>
              <a:buFont typeface="Arial"/>
              <a:buNone/>
              <a:defRPr sz="1200" b="0" i="0" u="none" strike="noStrike" cap="none">
                <a:solidFill>
                  <a:srgbClr val="000000"/>
                </a:solidFill>
                <a:latin typeface="Arial"/>
                <a:ea typeface="Arial"/>
                <a:cs typeface="Arial"/>
                <a:sym typeface="Arial"/>
              </a:defRPr>
            </a:lvl1pPr>
            <a:lvl2pPr marL="914400" marR="0" lvl="1" indent="-228600" algn="l" rtl="0">
              <a:spcBef>
                <a:spcPts val="800"/>
              </a:spcBef>
              <a:spcAft>
                <a:spcPts val="0"/>
              </a:spcAft>
              <a:buClr>
                <a:schemeClr val="dk2"/>
              </a:buClr>
              <a:buSzPts val="2000"/>
              <a:buFont typeface="Arial"/>
              <a:buNone/>
              <a:defRPr sz="2000" b="1" i="0" u="none" strike="noStrike" cap="none">
                <a:solidFill>
                  <a:schemeClr val="dk2"/>
                </a:solidFill>
                <a:latin typeface="Arial"/>
                <a:ea typeface="Arial"/>
                <a:cs typeface="Arial"/>
                <a:sym typeface="Arial"/>
              </a:defRPr>
            </a:lvl2pPr>
            <a:lvl3pPr marL="1371600" marR="0" lvl="2" indent="-228600" algn="l" rtl="0">
              <a:spcBef>
                <a:spcPts val="700"/>
              </a:spcBef>
              <a:spcAft>
                <a:spcPts val="0"/>
              </a:spcAft>
              <a:buClr>
                <a:schemeClr val="dk2"/>
              </a:buClr>
              <a:buSzPts val="1800"/>
              <a:buFont typeface="Arial"/>
              <a:buNone/>
              <a:defRPr sz="1800" b="1" i="0" u="none" strike="noStrike" cap="none">
                <a:solidFill>
                  <a:schemeClr val="dk2"/>
                </a:solidFill>
                <a:latin typeface="Arial"/>
                <a:ea typeface="Arial"/>
                <a:cs typeface="Arial"/>
                <a:sym typeface="Arial"/>
              </a:defRPr>
            </a:lvl3pPr>
            <a:lvl4pPr marL="1828800" marR="0" lvl="3"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4pPr>
            <a:lvl5pPr marL="2286000" marR="0" lvl="4"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5pPr>
            <a:lvl6pPr marL="2743200" marR="0" lvl="5"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6pPr>
            <a:lvl7pPr marL="3200400" marR="0" lvl="6"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7pPr>
            <a:lvl8pPr marL="3657600" marR="0" lvl="7"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8pPr>
            <a:lvl9pPr marL="4114800" marR="0" lvl="8"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9pPr>
          </a:lstStyle>
          <a:p>
            <a:endParaRPr/>
          </a:p>
        </p:txBody>
      </p:sp>
      <p:pic>
        <p:nvPicPr>
          <p:cNvPr id="285" name="Shape 285" descr="Nielsen-Wordmark-Color-RGB.png"/>
          <p:cNvPicPr preferRelativeResize="0"/>
          <p:nvPr/>
        </p:nvPicPr>
        <p:blipFill rotWithShape="1">
          <a:blip r:embed="rId3">
            <a:alphaModFix/>
          </a:blip>
          <a:srcRect/>
          <a:stretch/>
        </p:blipFill>
        <p:spPr>
          <a:xfrm>
            <a:off x="445783" y="2095350"/>
            <a:ext cx="1185641" cy="418906"/>
          </a:xfrm>
          <a:prstGeom prst="rect">
            <a:avLst/>
          </a:prstGeom>
          <a:noFill/>
          <a:ln>
            <a:noFill/>
          </a:ln>
        </p:spPr>
      </p:pic>
      <p:sp>
        <p:nvSpPr>
          <p:cNvPr id="286" name="Shape 286"/>
          <p:cNvSpPr txBox="1">
            <a:spLocks noGrp="1"/>
          </p:cNvSpPr>
          <p:nvPr>
            <p:ph type="ctrTitle"/>
          </p:nvPr>
        </p:nvSpPr>
        <p:spPr>
          <a:xfrm>
            <a:off x="336322" y="2583948"/>
            <a:ext cx="6674078" cy="1310218"/>
          </a:xfrm>
          <a:prstGeom prst="rect">
            <a:avLst/>
          </a:prstGeom>
          <a:noFill/>
          <a:ln>
            <a:noFill/>
          </a:ln>
        </p:spPr>
        <p:txBody>
          <a:bodyPr spcFirstLastPara="1" wrap="square" lIns="91425" tIns="91425" rIns="91425" bIns="91425" anchor="b" anchorCtr="0"/>
          <a:lstStyle>
            <a:lvl1pPr marL="0" marR="0" lvl="0" indent="0" algn="l" rtl="0">
              <a:lnSpc>
                <a:spcPct val="90000"/>
              </a:lnSpc>
              <a:spcBef>
                <a:spcPts val="0"/>
              </a:spcBef>
              <a:spcAft>
                <a:spcPts val="0"/>
              </a:spcAft>
              <a:buSzPts val="1400"/>
              <a:buNone/>
              <a:defRPr sz="4200" b="1" i="0" u="none" strike="noStrike" cap="none">
                <a:solidFill>
                  <a:schemeClr val="dk2"/>
                </a:solidFill>
                <a:latin typeface="Arial"/>
                <a:ea typeface="Arial"/>
                <a:cs typeface="Arial"/>
                <a:sym typeface="Arial"/>
              </a:defRPr>
            </a:lvl1pPr>
            <a:lvl2pPr marL="0" marR="0" lvl="1"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2pPr>
            <a:lvl3pPr marL="0" marR="0" lvl="2"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3pPr>
            <a:lvl4pPr marL="0" marR="0" lvl="3"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4pPr>
            <a:lvl5pPr marL="0" marR="0" lvl="4"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5pPr>
            <a:lvl6pPr marL="457200" marR="0" lvl="5"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6pPr>
            <a:lvl7pPr marL="914400" marR="0" lvl="6"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7pPr>
            <a:lvl8pPr marL="1371600" marR="0" lvl="7"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8pPr>
            <a:lvl9pPr marL="1828800" marR="0" lvl="8"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9pPr>
          </a:lstStyle>
          <a:p>
            <a:endParaRPr/>
          </a:p>
        </p:txBody>
      </p:sp>
      <p:sp>
        <p:nvSpPr>
          <p:cNvPr id="287" name="Shape 287"/>
          <p:cNvSpPr txBox="1">
            <a:spLocks noGrp="1"/>
          </p:cNvSpPr>
          <p:nvPr>
            <p:ph type="subTitle" idx="2"/>
          </p:nvPr>
        </p:nvSpPr>
        <p:spPr>
          <a:xfrm>
            <a:off x="366976" y="4014216"/>
            <a:ext cx="6598131" cy="665162"/>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800"/>
              </a:spcBef>
              <a:spcAft>
                <a:spcPts val="0"/>
              </a:spcAft>
              <a:buClr>
                <a:schemeClr val="dk2"/>
              </a:buClr>
              <a:buSzPts val="2000"/>
              <a:buFont typeface="Arial"/>
              <a:buNone/>
              <a:defRPr sz="2000" b="0" i="0" u="none" strike="noStrike" cap="none">
                <a:solidFill>
                  <a:srgbClr val="000000"/>
                </a:solidFill>
                <a:latin typeface="Arial"/>
                <a:ea typeface="Arial"/>
                <a:cs typeface="Arial"/>
                <a:sym typeface="Arial"/>
              </a:defRPr>
            </a:lvl1pPr>
            <a:lvl2pPr marL="457200" marR="0" lvl="1" indent="0" algn="ctr" rtl="0">
              <a:spcBef>
                <a:spcPts val="800"/>
              </a:spcBef>
              <a:spcAft>
                <a:spcPts val="0"/>
              </a:spcAft>
              <a:buClr>
                <a:schemeClr val="dk2"/>
              </a:buClr>
              <a:buSzPts val="1600"/>
              <a:buFont typeface="Arial"/>
              <a:buNone/>
              <a:defRPr sz="1600" b="0" i="0" u="none" strike="noStrike" cap="none">
                <a:solidFill>
                  <a:srgbClr val="888888"/>
                </a:solidFill>
                <a:latin typeface="Arial"/>
                <a:ea typeface="Arial"/>
                <a:cs typeface="Arial"/>
                <a:sym typeface="Arial"/>
              </a:defRPr>
            </a:lvl2pPr>
            <a:lvl3pPr marL="914400" marR="0" lvl="2" indent="0" algn="ctr" rtl="0">
              <a:spcBef>
                <a:spcPts val="700"/>
              </a:spcBef>
              <a:spcAft>
                <a:spcPts val="0"/>
              </a:spcAft>
              <a:buClr>
                <a:schemeClr val="dk2"/>
              </a:buClr>
              <a:buSzPts val="1400"/>
              <a:buFont typeface="Arial"/>
              <a:buNone/>
              <a:defRPr sz="1400" b="0" i="0" u="none" strike="noStrike" cap="none">
                <a:solidFill>
                  <a:srgbClr val="888888"/>
                </a:solidFill>
                <a:latin typeface="Arial"/>
                <a:ea typeface="Arial"/>
                <a:cs typeface="Arial"/>
                <a:sym typeface="Arial"/>
              </a:defRPr>
            </a:lvl3pPr>
            <a:lvl4pPr marL="1371600" marR="0" lvl="3" indent="0" algn="ctr" rtl="0">
              <a:spcBef>
                <a:spcPts val="700"/>
              </a:spcBef>
              <a:spcAft>
                <a:spcPts val="0"/>
              </a:spcAft>
              <a:buClr>
                <a:schemeClr val="dk2"/>
              </a:buClr>
              <a:buSzPts val="1200"/>
              <a:buFont typeface="Arial"/>
              <a:buNone/>
              <a:defRPr sz="1200" b="0" i="0" u="none" strike="noStrike" cap="none">
                <a:solidFill>
                  <a:srgbClr val="888888"/>
                </a:solidFill>
                <a:latin typeface="Arial"/>
                <a:ea typeface="Arial"/>
                <a:cs typeface="Arial"/>
                <a:sym typeface="Arial"/>
              </a:defRPr>
            </a:lvl4pPr>
            <a:lvl5pPr marL="1828800" marR="0" lvl="4" indent="0" algn="ctr" rtl="0">
              <a:spcBef>
                <a:spcPts val="700"/>
              </a:spcBef>
              <a:spcAft>
                <a:spcPts val="0"/>
              </a:spcAft>
              <a:buClr>
                <a:schemeClr val="dk2"/>
              </a:buClr>
              <a:buSzPts val="1200"/>
              <a:buFont typeface="Arial"/>
              <a:buNone/>
              <a:defRPr sz="1200" b="0" i="0" u="none" strike="noStrike" cap="none">
                <a:solidFill>
                  <a:srgbClr val="888888"/>
                </a:solidFill>
                <a:latin typeface="Arial"/>
                <a:ea typeface="Arial"/>
                <a:cs typeface="Arial"/>
                <a:sym typeface="Arial"/>
              </a:defRPr>
            </a:lvl5pPr>
            <a:lvl6pPr marL="2286000" marR="0" lvl="5" indent="0" algn="ctr" rtl="0">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6pPr>
            <a:lvl7pPr marL="2743200" marR="0" lvl="6" indent="0" algn="ctr" rtl="0">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7pPr>
            <a:lvl8pPr marL="3200400" marR="0" lvl="7" indent="0" algn="ctr" rtl="0">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8pPr>
            <a:lvl9pPr marL="3657600" marR="0" lvl="8" indent="0" algn="ctr" rtl="0">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9pPr>
          </a:lstStyle>
          <a:p>
            <a:endParaRPr/>
          </a:p>
        </p:txBody>
      </p:sp>
      <p:sp>
        <p:nvSpPr>
          <p:cNvPr id="288" name="Shape 288"/>
          <p:cNvSpPr/>
          <p:nvPr/>
        </p:nvSpPr>
        <p:spPr>
          <a:xfrm rot="-5400000">
            <a:off x="-1180192" y="5435465"/>
            <a:ext cx="2569934" cy="184666"/>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600">
                <a:solidFill>
                  <a:schemeClr val="lt1"/>
                </a:solidFill>
                <a:latin typeface="Arial"/>
                <a:ea typeface="Arial"/>
                <a:cs typeface="Arial"/>
                <a:sym typeface="Arial"/>
              </a:rPr>
              <a:t>Copyright © 2017 The Nielsen Company. Confidential and proprietary.</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05_Title and Content">
    <p:spTree>
      <p:nvGrpSpPr>
        <p:cNvPr id="1" name="Shape 131"/>
        <p:cNvGrpSpPr/>
        <p:nvPr/>
      </p:nvGrpSpPr>
      <p:grpSpPr>
        <a:xfrm>
          <a:off x="0" y="0"/>
          <a:ext cx="0" cy="0"/>
          <a:chOff x="0" y="0"/>
          <a:chExt cx="0" cy="0"/>
        </a:xfrm>
      </p:grpSpPr>
      <p:sp>
        <p:nvSpPr>
          <p:cNvPr id="132" name="Shape 132"/>
          <p:cNvSpPr txBox="1">
            <a:spLocks noGrp="1"/>
          </p:cNvSpPr>
          <p:nvPr>
            <p:ph type="title"/>
          </p:nvPr>
        </p:nvSpPr>
        <p:spPr>
          <a:xfrm>
            <a:off x="594360" y="676656"/>
            <a:ext cx="8144616" cy="571500"/>
          </a:xfrm>
          <a:prstGeom prst="rect">
            <a:avLst/>
          </a:prstGeom>
          <a:noFill/>
          <a:ln>
            <a:noFill/>
          </a:ln>
        </p:spPr>
        <p:txBody>
          <a:bodyPr spcFirstLastPara="1" wrap="square" lIns="91425" tIns="91425" rIns="91425" bIns="91425" anchor="b" anchorCtr="0"/>
          <a:lstStyle>
            <a:lvl1pPr marL="0" marR="0" lvl="0" indent="0" algn="l" rtl="0">
              <a:spcBef>
                <a:spcPts val="0"/>
              </a:spcBef>
              <a:spcAft>
                <a:spcPts val="0"/>
              </a:spcAft>
              <a:buSzPts val="1400"/>
              <a:buNone/>
              <a:defRPr sz="3000" b="1" i="0" u="none" strike="noStrike" cap="none">
                <a:solidFill>
                  <a:schemeClr val="dk2"/>
                </a:solidFill>
                <a:latin typeface="Arial"/>
                <a:ea typeface="Arial"/>
                <a:cs typeface="Arial"/>
                <a:sym typeface="Arial"/>
              </a:defRPr>
            </a:lvl1pPr>
            <a:lvl2pPr marL="0" marR="0" lvl="1"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2pPr>
            <a:lvl3pPr marL="0" marR="0" lvl="2"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3pPr>
            <a:lvl4pPr marL="0" marR="0" lvl="3"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4pPr>
            <a:lvl5pPr marL="0" marR="0" lvl="4"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5pPr>
            <a:lvl6pPr marL="457200" marR="0" lvl="5"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6pPr>
            <a:lvl7pPr marL="914400" marR="0" lvl="6"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7pPr>
            <a:lvl8pPr marL="1371600" marR="0" lvl="7"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8pPr>
            <a:lvl9pPr marL="1828800" marR="0" lvl="8"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9pPr>
          </a:lstStyle>
          <a:p>
            <a:endParaRPr/>
          </a:p>
        </p:txBody>
      </p:sp>
      <p:sp>
        <p:nvSpPr>
          <p:cNvPr id="133" name="Shape 133"/>
          <p:cNvSpPr txBox="1">
            <a:spLocks noGrp="1"/>
          </p:cNvSpPr>
          <p:nvPr>
            <p:ph type="body" idx="1"/>
          </p:nvPr>
        </p:nvSpPr>
        <p:spPr>
          <a:xfrm>
            <a:off x="594360" y="2020824"/>
            <a:ext cx="8168640" cy="4079875"/>
          </a:xfrm>
          <a:prstGeom prst="rect">
            <a:avLst/>
          </a:prstGeom>
          <a:noFill/>
          <a:ln>
            <a:noFill/>
          </a:ln>
        </p:spPr>
        <p:txBody>
          <a:bodyPr spcFirstLastPara="1" wrap="square" lIns="91425" tIns="91425" rIns="91425" bIns="91425" anchor="t" anchorCtr="0"/>
          <a:lstStyle>
            <a:lvl1pPr marL="457200" marR="0" lvl="0" indent="-342900" algn="l" rtl="0">
              <a:spcBef>
                <a:spcPts val="80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30200" algn="l" rtl="0">
              <a:spcBef>
                <a:spcPts val="800"/>
              </a:spcBef>
              <a:spcAft>
                <a:spcPts val="0"/>
              </a:spcAft>
              <a:buClr>
                <a:schemeClr val="dk2"/>
              </a:buClr>
              <a:buSzPts val="1600"/>
              <a:buFont typeface="Arial"/>
              <a:buChar char="•"/>
              <a:defRPr sz="1600" b="0" i="0" u="none" strike="noStrike" cap="none">
                <a:solidFill>
                  <a:schemeClr val="dk2"/>
                </a:solidFill>
                <a:latin typeface="Arial"/>
                <a:ea typeface="Arial"/>
                <a:cs typeface="Arial"/>
                <a:sym typeface="Arial"/>
              </a:defRPr>
            </a:lvl2pPr>
            <a:lvl3pPr marL="1371600" marR="0" lvl="2" indent="-317500" algn="l" rtl="0">
              <a:spcBef>
                <a:spcPts val="7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04800" algn="l" rtl="0">
              <a:spcBef>
                <a:spcPts val="7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4pPr>
            <a:lvl5pPr marL="2286000" marR="0" lvl="4" indent="-304800" algn="l" rtl="0">
              <a:spcBef>
                <a:spcPts val="7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134" name="Shape 134"/>
          <p:cNvSpPr txBox="1">
            <a:spLocks noGrp="1"/>
          </p:cNvSpPr>
          <p:nvPr>
            <p:ph type="body" idx="2"/>
          </p:nvPr>
        </p:nvSpPr>
        <p:spPr>
          <a:xfrm>
            <a:off x="594360" y="1280160"/>
            <a:ext cx="8160322" cy="315118"/>
          </a:xfrm>
          <a:prstGeom prst="rect">
            <a:avLst/>
          </a:prstGeom>
          <a:noFill/>
          <a:ln>
            <a:noFill/>
          </a:ln>
        </p:spPr>
        <p:txBody>
          <a:bodyPr spcFirstLastPara="1" wrap="square" lIns="91425" tIns="91425" rIns="91425" bIns="91425" anchor="t" anchorCtr="0"/>
          <a:lstStyle>
            <a:lvl1pPr marL="457200" marR="0" lvl="0" indent="-228600" algn="l" rtl="0">
              <a:spcBef>
                <a:spcPts val="0"/>
              </a:spcBef>
              <a:spcAft>
                <a:spcPts val="0"/>
              </a:spcAft>
              <a:buClr>
                <a:schemeClr val="dk2"/>
              </a:buClr>
              <a:buSzPts val="1800"/>
              <a:buFont typeface="Arial"/>
              <a:buNone/>
              <a:defRPr sz="1800" b="0" i="0" u="none" strike="noStrike" cap="none">
                <a:solidFill>
                  <a:schemeClr val="dk2"/>
                </a:solidFill>
                <a:latin typeface="Arial"/>
                <a:ea typeface="Arial"/>
                <a:cs typeface="Arial"/>
                <a:sym typeface="Arial"/>
              </a:defRPr>
            </a:lvl1pPr>
            <a:lvl2pPr marL="914400" marR="0" lvl="1" indent="-228600" algn="l" rtl="0">
              <a:spcBef>
                <a:spcPts val="800"/>
              </a:spcBef>
              <a:spcAft>
                <a:spcPts val="0"/>
              </a:spcAft>
              <a:buClr>
                <a:schemeClr val="dk2"/>
              </a:buClr>
              <a:buSzPts val="2000"/>
              <a:buFont typeface="Arial"/>
              <a:buNone/>
              <a:defRPr sz="2000" b="1" i="0" u="none" strike="noStrike" cap="none">
                <a:solidFill>
                  <a:schemeClr val="dk2"/>
                </a:solidFill>
                <a:latin typeface="Arial"/>
                <a:ea typeface="Arial"/>
                <a:cs typeface="Arial"/>
                <a:sym typeface="Arial"/>
              </a:defRPr>
            </a:lvl2pPr>
            <a:lvl3pPr marL="1371600" marR="0" lvl="2" indent="-228600" algn="l" rtl="0">
              <a:spcBef>
                <a:spcPts val="700"/>
              </a:spcBef>
              <a:spcAft>
                <a:spcPts val="0"/>
              </a:spcAft>
              <a:buClr>
                <a:schemeClr val="dk2"/>
              </a:buClr>
              <a:buSzPts val="1800"/>
              <a:buFont typeface="Arial"/>
              <a:buNone/>
              <a:defRPr sz="1800" b="1" i="0" u="none" strike="noStrike" cap="none">
                <a:solidFill>
                  <a:schemeClr val="dk2"/>
                </a:solidFill>
                <a:latin typeface="Arial"/>
                <a:ea typeface="Arial"/>
                <a:cs typeface="Arial"/>
                <a:sym typeface="Arial"/>
              </a:defRPr>
            </a:lvl3pPr>
            <a:lvl4pPr marL="1828800" marR="0" lvl="3"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4pPr>
            <a:lvl5pPr marL="2286000" marR="0" lvl="4"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5pPr>
            <a:lvl6pPr marL="2743200" marR="0" lvl="5"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6pPr>
            <a:lvl7pPr marL="3200400" marR="0" lvl="6"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7pPr>
            <a:lvl8pPr marL="3657600" marR="0" lvl="7"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8pPr>
            <a:lvl9pPr marL="4114800" marR="0" lvl="8"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9pPr>
          </a:lstStyle>
          <a:p>
            <a:endParaRPr/>
          </a:p>
        </p:txBody>
      </p:sp>
      <p:sp>
        <p:nvSpPr>
          <p:cNvPr id="135" name="Shape 135"/>
          <p:cNvSpPr txBox="1">
            <a:spLocks noGrp="1"/>
          </p:cNvSpPr>
          <p:nvPr>
            <p:ph type="ftr" idx="11"/>
          </p:nvPr>
        </p:nvSpPr>
        <p:spPr>
          <a:xfrm>
            <a:off x="609600" y="6095999"/>
            <a:ext cx="8153400" cy="628361"/>
          </a:xfrm>
          <a:prstGeom prst="rect">
            <a:avLst/>
          </a:prstGeom>
          <a:noFill/>
          <a:ln>
            <a:noFill/>
          </a:ln>
        </p:spPr>
        <p:txBody>
          <a:bodyPr spcFirstLastPara="1" wrap="square" lIns="91425" tIns="91425" rIns="91425" bIns="91425" anchor="t" anchorCtr="0"/>
          <a:lstStyle>
            <a:lvl1pPr marL="0" marR="0" lvl="0" indent="0" algn="l" rtl="0">
              <a:spcBef>
                <a:spcPts val="60"/>
              </a:spcBef>
              <a:spcAft>
                <a:spcPts val="0"/>
              </a:spcAft>
              <a:buSzPts val="1400"/>
              <a:buNone/>
              <a:defRPr sz="800">
                <a:solidFill>
                  <a:schemeClr val="dk1"/>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43_Chart">
    <p:spTree>
      <p:nvGrpSpPr>
        <p:cNvPr id="1" name="Shape 289"/>
        <p:cNvGrpSpPr/>
        <p:nvPr/>
      </p:nvGrpSpPr>
      <p:grpSpPr>
        <a:xfrm>
          <a:off x="0" y="0"/>
          <a:ext cx="0" cy="0"/>
          <a:chOff x="0" y="0"/>
          <a:chExt cx="0" cy="0"/>
        </a:xfrm>
      </p:grpSpPr>
      <p:sp>
        <p:nvSpPr>
          <p:cNvPr id="290" name="Shape 290"/>
          <p:cNvSpPr txBox="1">
            <a:spLocks noGrp="1"/>
          </p:cNvSpPr>
          <p:nvPr>
            <p:ph type="body" idx="1"/>
          </p:nvPr>
        </p:nvSpPr>
        <p:spPr>
          <a:xfrm>
            <a:off x="594360" y="1801368"/>
            <a:ext cx="8168640" cy="256032"/>
          </a:xfrm>
          <a:prstGeom prst="rect">
            <a:avLst/>
          </a:prstGeom>
          <a:noFill/>
          <a:ln>
            <a:noFill/>
          </a:ln>
        </p:spPr>
        <p:txBody>
          <a:bodyPr spcFirstLastPara="1" wrap="square" lIns="91425" tIns="91425" rIns="91425" bIns="91425" anchor="t" anchorCtr="0"/>
          <a:lstStyle>
            <a:lvl1pPr marL="457200" marR="0" lvl="0" indent="-228600" algn="l" rtl="0">
              <a:spcBef>
                <a:spcPts val="0"/>
              </a:spcBef>
              <a:spcAft>
                <a:spcPts val="0"/>
              </a:spcAft>
              <a:buClr>
                <a:schemeClr val="dk2"/>
              </a:buClr>
              <a:buSzPts val="1200"/>
              <a:buFont typeface="Arial"/>
              <a:buNone/>
              <a:defRPr sz="1200" b="0" i="0" u="none" strike="noStrike" cap="none">
                <a:solidFill>
                  <a:schemeClr val="accent1"/>
                </a:solidFill>
                <a:latin typeface="Arial"/>
                <a:ea typeface="Arial"/>
                <a:cs typeface="Arial"/>
                <a:sym typeface="Arial"/>
              </a:defRPr>
            </a:lvl1pPr>
            <a:lvl2pPr marL="914400" marR="0" lvl="1" indent="-228600" algn="l" rtl="0">
              <a:spcBef>
                <a:spcPts val="800"/>
              </a:spcBef>
              <a:spcAft>
                <a:spcPts val="0"/>
              </a:spcAft>
              <a:buClr>
                <a:schemeClr val="dk2"/>
              </a:buClr>
              <a:buSzPts val="2000"/>
              <a:buFont typeface="Arial"/>
              <a:buNone/>
              <a:defRPr sz="2000" b="1" i="0" u="none" strike="noStrike" cap="none">
                <a:solidFill>
                  <a:schemeClr val="dk2"/>
                </a:solidFill>
                <a:latin typeface="Arial"/>
                <a:ea typeface="Arial"/>
                <a:cs typeface="Arial"/>
                <a:sym typeface="Arial"/>
              </a:defRPr>
            </a:lvl2pPr>
            <a:lvl3pPr marL="1371600" marR="0" lvl="2" indent="-228600" algn="l" rtl="0">
              <a:spcBef>
                <a:spcPts val="700"/>
              </a:spcBef>
              <a:spcAft>
                <a:spcPts val="0"/>
              </a:spcAft>
              <a:buClr>
                <a:schemeClr val="dk2"/>
              </a:buClr>
              <a:buSzPts val="1800"/>
              <a:buFont typeface="Arial"/>
              <a:buNone/>
              <a:defRPr sz="1800" b="1" i="0" u="none" strike="noStrike" cap="none">
                <a:solidFill>
                  <a:schemeClr val="dk2"/>
                </a:solidFill>
                <a:latin typeface="Arial"/>
                <a:ea typeface="Arial"/>
                <a:cs typeface="Arial"/>
                <a:sym typeface="Arial"/>
              </a:defRPr>
            </a:lvl3pPr>
            <a:lvl4pPr marL="1828800" marR="0" lvl="3"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4pPr>
            <a:lvl5pPr marL="2286000" marR="0" lvl="4"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5pPr>
            <a:lvl6pPr marL="2743200" marR="0" lvl="5"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6pPr>
            <a:lvl7pPr marL="3200400" marR="0" lvl="6"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7pPr>
            <a:lvl8pPr marL="3657600" marR="0" lvl="7"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8pPr>
            <a:lvl9pPr marL="4114800" marR="0" lvl="8"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9pPr>
          </a:lstStyle>
          <a:p>
            <a:endParaRPr/>
          </a:p>
        </p:txBody>
      </p:sp>
      <p:sp>
        <p:nvSpPr>
          <p:cNvPr id="291" name="Shape 291"/>
          <p:cNvSpPr>
            <a:spLocks noGrp="1"/>
          </p:cNvSpPr>
          <p:nvPr>
            <p:ph type="chart" idx="2"/>
          </p:nvPr>
        </p:nvSpPr>
        <p:spPr>
          <a:xfrm>
            <a:off x="588818" y="2628646"/>
            <a:ext cx="8174182" cy="3238754"/>
          </a:xfrm>
          <a:prstGeom prst="rect">
            <a:avLst/>
          </a:prstGeom>
          <a:noFill/>
          <a:ln>
            <a:noFill/>
          </a:ln>
        </p:spPr>
        <p:txBody>
          <a:bodyPr spcFirstLastPara="1" wrap="square" lIns="91425" tIns="91425" rIns="91425" bIns="91425" anchor="t" anchorCtr="0"/>
          <a:lstStyle>
            <a:lvl1pPr marL="230188" marR="0" lvl="0" indent="-230188" algn="l" rtl="0">
              <a:spcBef>
                <a:spcPts val="800"/>
              </a:spcBef>
              <a:spcAft>
                <a:spcPts val="0"/>
              </a:spcAft>
              <a:buClr>
                <a:schemeClr val="dk2"/>
              </a:buClr>
              <a:buSzPts val="1800"/>
              <a:buFont typeface="Arial"/>
              <a:buNone/>
              <a:defRPr sz="1800" b="0" i="0" u="none" strike="noStrike" cap="none">
                <a:solidFill>
                  <a:schemeClr val="dk2"/>
                </a:solidFill>
                <a:latin typeface="Arial"/>
                <a:ea typeface="Arial"/>
                <a:cs typeface="Arial"/>
                <a:sym typeface="Arial"/>
              </a:defRPr>
            </a:lvl1pPr>
            <a:lvl2pPr marL="461963" marR="0" lvl="1" indent="-246062" algn="l" rtl="0">
              <a:spcBef>
                <a:spcPts val="800"/>
              </a:spcBef>
              <a:spcAft>
                <a:spcPts val="0"/>
              </a:spcAft>
              <a:buClr>
                <a:schemeClr val="dk2"/>
              </a:buClr>
              <a:buSzPts val="1600"/>
              <a:buFont typeface="Arial"/>
              <a:buChar char="•"/>
              <a:defRPr sz="1600" b="0" i="0" u="none" strike="noStrike" cap="none">
                <a:solidFill>
                  <a:schemeClr val="dk2"/>
                </a:solidFill>
                <a:latin typeface="Arial"/>
                <a:ea typeface="Arial"/>
                <a:cs typeface="Arial"/>
                <a:sym typeface="Arial"/>
              </a:defRPr>
            </a:lvl2pPr>
            <a:lvl3pPr marL="681038" marR="0" lvl="2" indent="-236537" algn="l" rtl="0">
              <a:spcBef>
                <a:spcPts val="7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912813" marR="0" lvl="3" indent="-227012" algn="l" rtl="0">
              <a:spcBef>
                <a:spcPts val="7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4pPr>
            <a:lvl5pPr marL="1143000" marR="0" lvl="4" indent="-228600" algn="l" rtl="0">
              <a:spcBef>
                <a:spcPts val="7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5pPr>
            <a:lvl6pPr marL="2514600" marR="0" lvl="5" indent="-228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2971800" marR="0" lvl="6" indent="-228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429000" marR="0" lvl="7" indent="-228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3886200" marR="0" lvl="8" indent="-228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292" name="Shape 292"/>
          <p:cNvSpPr txBox="1">
            <a:spLocks noGrp="1"/>
          </p:cNvSpPr>
          <p:nvPr>
            <p:ph type="title"/>
          </p:nvPr>
        </p:nvSpPr>
        <p:spPr>
          <a:xfrm>
            <a:off x="593725" y="676275"/>
            <a:ext cx="8166100" cy="571500"/>
          </a:xfrm>
          <a:prstGeom prst="rect">
            <a:avLst/>
          </a:prstGeom>
          <a:noFill/>
          <a:ln>
            <a:noFill/>
          </a:ln>
        </p:spPr>
        <p:txBody>
          <a:bodyPr spcFirstLastPara="1" wrap="square" lIns="91425" tIns="91425" rIns="91425" bIns="91425" anchor="b" anchorCtr="0"/>
          <a:lstStyle>
            <a:lvl1pPr marL="0" marR="0" lvl="0" indent="0" algn="l" rtl="0">
              <a:spcBef>
                <a:spcPts val="0"/>
              </a:spcBef>
              <a:spcAft>
                <a:spcPts val="0"/>
              </a:spcAft>
              <a:buSzPts val="1400"/>
              <a:buNone/>
              <a:defRPr sz="3000" b="1" i="0" u="none" strike="noStrike" cap="none">
                <a:solidFill>
                  <a:schemeClr val="dk2"/>
                </a:solidFill>
                <a:latin typeface="Arial"/>
                <a:ea typeface="Arial"/>
                <a:cs typeface="Arial"/>
                <a:sym typeface="Arial"/>
              </a:defRPr>
            </a:lvl1pPr>
            <a:lvl2pPr marL="0" marR="0" lvl="1"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2pPr>
            <a:lvl3pPr marL="0" marR="0" lvl="2"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3pPr>
            <a:lvl4pPr marL="0" marR="0" lvl="3"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4pPr>
            <a:lvl5pPr marL="0" marR="0" lvl="4"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5pPr>
            <a:lvl6pPr marL="457200" marR="0" lvl="5"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6pPr>
            <a:lvl7pPr marL="914400" marR="0" lvl="6"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7pPr>
            <a:lvl8pPr marL="1371600" marR="0" lvl="7"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8pPr>
            <a:lvl9pPr marL="1828800" marR="0" lvl="8"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9pPr>
          </a:lstStyle>
          <a:p>
            <a:endParaRPr/>
          </a:p>
        </p:txBody>
      </p:sp>
      <p:sp>
        <p:nvSpPr>
          <p:cNvPr id="293" name="Shape 293"/>
          <p:cNvSpPr txBox="1">
            <a:spLocks noGrp="1"/>
          </p:cNvSpPr>
          <p:nvPr>
            <p:ph type="body" idx="3"/>
          </p:nvPr>
        </p:nvSpPr>
        <p:spPr>
          <a:xfrm>
            <a:off x="594360" y="1280160"/>
            <a:ext cx="8160322" cy="315118"/>
          </a:xfrm>
          <a:prstGeom prst="rect">
            <a:avLst/>
          </a:prstGeom>
          <a:noFill/>
          <a:ln>
            <a:noFill/>
          </a:ln>
        </p:spPr>
        <p:txBody>
          <a:bodyPr spcFirstLastPara="1" wrap="square" lIns="91425" tIns="91425" rIns="91425" bIns="91425" anchor="t" anchorCtr="0"/>
          <a:lstStyle>
            <a:lvl1pPr marL="457200" marR="0" lvl="0" indent="-228600" algn="l" rtl="0">
              <a:spcBef>
                <a:spcPts val="0"/>
              </a:spcBef>
              <a:spcAft>
                <a:spcPts val="0"/>
              </a:spcAft>
              <a:buClr>
                <a:schemeClr val="dk2"/>
              </a:buClr>
              <a:buSzPts val="1800"/>
              <a:buFont typeface="Arial"/>
              <a:buNone/>
              <a:defRPr sz="1800" b="0" i="0" u="none" strike="noStrike" cap="none">
                <a:solidFill>
                  <a:schemeClr val="dk2"/>
                </a:solidFill>
                <a:latin typeface="Arial"/>
                <a:ea typeface="Arial"/>
                <a:cs typeface="Arial"/>
                <a:sym typeface="Arial"/>
              </a:defRPr>
            </a:lvl1pPr>
            <a:lvl2pPr marL="914400" marR="0" lvl="1" indent="-228600" algn="l" rtl="0">
              <a:spcBef>
                <a:spcPts val="800"/>
              </a:spcBef>
              <a:spcAft>
                <a:spcPts val="0"/>
              </a:spcAft>
              <a:buClr>
                <a:schemeClr val="dk2"/>
              </a:buClr>
              <a:buSzPts val="2000"/>
              <a:buFont typeface="Arial"/>
              <a:buNone/>
              <a:defRPr sz="2000" b="1" i="0" u="none" strike="noStrike" cap="none">
                <a:solidFill>
                  <a:schemeClr val="dk2"/>
                </a:solidFill>
                <a:latin typeface="Arial"/>
                <a:ea typeface="Arial"/>
                <a:cs typeface="Arial"/>
                <a:sym typeface="Arial"/>
              </a:defRPr>
            </a:lvl2pPr>
            <a:lvl3pPr marL="1371600" marR="0" lvl="2" indent="-228600" algn="l" rtl="0">
              <a:spcBef>
                <a:spcPts val="700"/>
              </a:spcBef>
              <a:spcAft>
                <a:spcPts val="0"/>
              </a:spcAft>
              <a:buClr>
                <a:schemeClr val="dk2"/>
              </a:buClr>
              <a:buSzPts val="1800"/>
              <a:buFont typeface="Arial"/>
              <a:buNone/>
              <a:defRPr sz="1800" b="1" i="0" u="none" strike="noStrike" cap="none">
                <a:solidFill>
                  <a:schemeClr val="dk2"/>
                </a:solidFill>
                <a:latin typeface="Arial"/>
                <a:ea typeface="Arial"/>
                <a:cs typeface="Arial"/>
                <a:sym typeface="Arial"/>
              </a:defRPr>
            </a:lvl3pPr>
            <a:lvl4pPr marL="1828800" marR="0" lvl="3"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4pPr>
            <a:lvl5pPr marL="2286000" marR="0" lvl="4"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5pPr>
            <a:lvl6pPr marL="2743200" marR="0" lvl="5"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6pPr>
            <a:lvl7pPr marL="3200400" marR="0" lvl="6"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7pPr>
            <a:lvl8pPr marL="3657600" marR="0" lvl="7"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8pPr>
            <a:lvl9pPr marL="4114800" marR="0" lvl="8"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9pPr>
          </a:lstStyle>
          <a:p>
            <a:endParaRPr/>
          </a:p>
        </p:txBody>
      </p:sp>
      <p:sp>
        <p:nvSpPr>
          <p:cNvPr id="294" name="Shape 294"/>
          <p:cNvSpPr txBox="1">
            <a:spLocks noGrp="1"/>
          </p:cNvSpPr>
          <p:nvPr>
            <p:ph type="ftr" idx="11"/>
          </p:nvPr>
        </p:nvSpPr>
        <p:spPr>
          <a:xfrm>
            <a:off x="609600" y="6095999"/>
            <a:ext cx="8153400" cy="628361"/>
          </a:xfrm>
          <a:prstGeom prst="rect">
            <a:avLst/>
          </a:prstGeom>
          <a:noFill/>
          <a:ln>
            <a:noFill/>
          </a:ln>
        </p:spPr>
        <p:txBody>
          <a:bodyPr spcFirstLastPara="1" wrap="square" lIns="91425" tIns="91425" rIns="91425" bIns="91425" anchor="t" anchorCtr="0"/>
          <a:lstStyle>
            <a:lvl1pPr marL="0" marR="0" lvl="0" indent="0" algn="l" rtl="0">
              <a:spcBef>
                <a:spcPts val="60"/>
              </a:spcBef>
              <a:spcAft>
                <a:spcPts val="0"/>
              </a:spcAft>
              <a:buSzPts val="1400"/>
              <a:buNone/>
              <a:defRPr sz="800">
                <a:solidFill>
                  <a:schemeClr val="dk1"/>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pic>
        <p:nvPicPr>
          <p:cNvPr id="295" name="Shape 295" descr="Green Stri.jpg"/>
          <p:cNvPicPr preferRelativeResize="0"/>
          <p:nvPr/>
        </p:nvPicPr>
        <p:blipFill rotWithShape="1">
          <a:blip r:embed="rId2">
            <a:alphaModFix/>
          </a:blip>
          <a:srcRect/>
          <a:stretch/>
        </p:blipFill>
        <p:spPr>
          <a:xfrm>
            <a:off x="0" y="0"/>
            <a:ext cx="231582" cy="6815137"/>
          </a:xfrm>
          <a:prstGeom prst="rect">
            <a:avLst/>
          </a:prstGeom>
          <a:noFill/>
          <a:ln>
            <a:noFill/>
          </a:ln>
        </p:spPr>
      </p:pic>
      <p:sp>
        <p:nvSpPr>
          <p:cNvPr id="296" name="Shape 296"/>
          <p:cNvSpPr/>
          <p:nvPr/>
        </p:nvSpPr>
        <p:spPr>
          <a:xfrm rot="-5400000">
            <a:off x="-1180192" y="5435465"/>
            <a:ext cx="2569934" cy="184666"/>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600">
                <a:solidFill>
                  <a:schemeClr val="lt1"/>
                </a:solidFill>
                <a:latin typeface="Arial"/>
                <a:ea typeface="Arial"/>
                <a:cs typeface="Arial"/>
                <a:sym typeface="Arial"/>
              </a:rPr>
              <a:t>Copyright © 2017 The Nielsen Company. Confidential and proprietary.</a:t>
            </a:r>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cSld name="44_Side-by-side">
    <p:spTree>
      <p:nvGrpSpPr>
        <p:cNvPr id="1" name="Shape 297"/>
        <p:cNvGrpSpPr/>
        <p:nvPr/>
      </p:nvGrpSpPr>
      <p:grpSpPr>
        <a:xfrm>
          <a:off x="0" y="0"/>
          <a:ext cx="0" cy="0"/>
          <a:chOff x="0" y="0"/>
          <a:chExt cx="0" cy="0"/>
        </a:xfrm>
      </p:grpSpPr>
      <p:sp>
        <p:nvSpPr>
          <p:cNvPr id="298" name="Shape 298"/>
          <p:cNvSpPr txBox="1">
            <a:spLocks noGrp="1"/>
          </p:cNvSpPr>
          <p:nvPr>
            <p:ph type="body" idx="1"/>
          </p:nvPr>
        </p:nvSpPr>
        <p:spPr>
          <a:xfrm>
            <a:off x="594360" y="1801368"/>
            <a:ext cx="4087178" cy="177006"/>
          </a:xfrm>
          <a:prstGeom prst="rect">
            <a:avLst/>
          </a:prstGeom>
          <a:noFill/>
          <a:ln>
            <a:noFill/>
          </a:ln>
        </p:spPr>
        <p:txBody>
          <a:bodyPr spcFirstLastPara="1" wrap="square" lIns="91425" tIns="91425" rIns="91425" bIns="91425" anchor="t" anchorCtr="0"/>
          <a:lstStyle>
            <a:lvl1pPr marL="457200" marR="0" lvl="0" indent="-228600" algn="l" rtl="0">
              <a:spcBef>
                <a:spcPts val="0"/>
              </a:spcBef>
              <a:spcAft>
                <a:spcPts val="0"/>
              </a:spcAft>
              <a:buClr>
                <a:schemeClr val="dk2"/>
              </a:buClr>
              <a:buSzPts val="1200"/>
              <a:buFont typeface="Arial"/>
              <a:buNone/>
              <a:defRPr sz="1200" b="0" i="0" u="none" strike="noStrike" cap="none">
                <a:solidFill>
                  <a:schemeClr val="accent1"/>
                </a:solidFill>
                <a:latin typeface="Arial"/>
                <a:ea typeface="Arial"/>
                <a:cs typeface="Arial"/>
                <a:sym typeface="Arial"/>
              </a:defRPr>
            </a:lvl1pPr>
            <a:lvl2pPr marL="914400" marR="0" lvl="1" indent="-228600" algn="l" rtl="0">
              <a:spcBef>
                <a:spcPts val="800"/>
              </a:spcBef>
              <a:spcAft>
                <a:spcPts val="0"/>
              </a:spcAft>
              <a:buClr>
                <a:schemeClr val="dk2"/>
              </a:buClr>
              <a:buSzPts val="2000"/>
              <a:buFont typeface="Arial"/>
              <a:buNone/>
              <a:defRPr sz="2000" b="1" i="0" u="none" strike="noStrike" cap="none">
                <a:solidFill>
                  <a:schemeClr val="dk2"/>
                </a:solidFill>
                <a:latin typeface="Arial"/>
                <a:ea typeface="Arial"/>
                <a:cs typeface="Arial"/>
                <a:sym typeface="Arial"/>
              </a:defRPr>
            </a:lvl2pPr>
            <a:lvl3pPr marL="1371600" marR="0" lvl="2" indent="-228600" algn="l" rtl="0">
              <a:spcBef>
                <a:spcPts val="700"/>
              </a:spcBef>
              <a:spcAft>
                <a:spcPts val="0"/>
              </a:spcAft>
              <a:buClr>
                <a:schemeClr val="dk2"/>
              </a:buClr>
              <a:buSzPts val="1800"/>
              <a:buFont typeface="Arial"/>
              <a:buNone/>
              <a:defRPr sz="1800" b="1" i="0" u="none" strike="noStrike" cap="none">
                <a:solidFill>
                  <a:schemeClr val="dk2"/>
                </a:solidFill>
                <a:latin typeface="Arial"/>
                <a:ea typeface="Arial"/>
                <a:cs typeface="Arial"/>
                <a:sym typeface="Arial"/>
              </a:defRPr>
            </a:lvl3pPr>
            <a:lvl4pPr marL="1828800" marR="0" lvl="3"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4pPr>
            <a:lvl5pPr marL="2286000" marR="0" lvl="4"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5pPr>
            <a:lvl6pPr marL="2743200" marR="0" lvl="5"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6pPr>
            <a:lvl7pPr marL="3200400" marR="0" lvl="6"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7pPr>
            <a:lvl8pPr marL="3657600" marR="0" lvl="7"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8pPr>
            <a:lvl9pPr marL="4114800" marR="0" lvl="8"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9pPr>
          </a:lstStyle>
          <a:p>
            <a:endParaRPr/>
          </a:p>
        </p:txBody>
      </p:sp>
      <p:sp>
        <p:nvSpPr>
          <p:cNvPr id="299" name="Shape 299"/>
          <p:cNvSpPr>
            <a:spLocks noGrp="1"/>
          </p:cNvSpPr>
          <p:nvPr>
            <p:ph type="chart" idx="2"/>
          </p:nvPr>
        </p:nvSpPr>
        <p:spPr>
          <a:xfrm>
            <a:off x="711200" y="2238121"/>
            <a:ext cx="3970338" cy="3238754"/>
          </a:xfrm>
          <a:prstGeom prst="rect">
            <a:avLst/>
          </a:prstGeom>
          <a:noFill/>
          <a:ln>
            <a:noFill/>
          </a:ln>
        </p:spPr>
        <p:txBody>
          <a:bodyPr spcFirstLastPara="1" wrap="square" lIns="91425" tIns="91425" rIns="91425" bIns="91425" anchor="t" anchorCtr="0"/>
          <a:lstStyle>
            <a:lvl1pPr marL="230188" marR="0" lvl="0" indent="-230188" algn="l" rtl="0">
              <a:spcBef>
                <a:spcPts val="800"/>
              </a:spcBef>
              <a:spcAft>
                <a:spcPts val="0"/>
              </a:spcAft>
              <a:buClr>
                <a:schemeClr val="dk2"/>
              </a:buClr>
              <a:buSzPts val="1800"/>
              <a:buFont typeface="Arial"/>
              <a:buNone/>
              <a:defRPr sz="1800" b="0" i="0" u="none" strike="noStrike" cap="none">
                <a:solidFill>
                  <a:schemeClr val="dk2"/>
                </a:solidFill>
                <a:latin typeface="Arial"/>
                <a:ea typeface="Arial"/>
                <a:cs typeface="Arial"/>
                <a:sym typeface="Arial"/>
              </a:defRPr>
            </a:lvl1pPr>
            <a:lvl2pPr marL="461963" marR="0" lvl="1" indent="-246062" algn="l" rtl="0">
              <a:spcBef>
                <a:spcPts val="800"/>
              </a:spcBef>
              <a:spcAft>
                <a:spcPts val="0"/>
              </a:spcAft>
              <a:buClr>
                <a:schemeClr val="dk2"/>
              </a:buClr>
              <a:buSzPts val="1600"/>
              <a:buFont typeface="Arial"/>
              <a:buChar char="•"/>
              <a:defRPr sz="1600" b="0" i="0" u="none" strike="noStrike" cap="none">
                <a:solidFill>
                  <a:schemeClr val="dk2"/>
                </a:solidFill>
                <a:latin typeface="Arial"/>
                <a:ea typeface="Arial"/>
                <a:cs typeface="Arial"/>
                <a:sym typeface="Arial"/>
              </a:defRPr>
            </a:lvl2pPr>
            <a:lvl3pPr marL="681038" marR="0" lvl="2" indent="-236537" algn="l" rtl="0">
              <a:spcBef>
                <a:spcPts val="7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912813" marR="0" lvl="3" indent="-227012" algn="l" rtl="0">
              <a:spcBef>
                <a:spcPts val="7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4pPr>
            <a:lvl5pPr marL="1143000" marR="0" lvl="4" indent="-228600" algn="l" rtl="0">
              <a:spcBef>
                <a:spcPts val="7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5pPr>
            <a:lvl6pPr marL="2514600" marR="0" lvl="5" indent="-228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2971800" marR="0" lvl="6" indent="-228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429000" marR="0" lvl="7" indent="-228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3886200" marR="0" lvl="8" indent="-228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300" name="Shape 300"/>
          <p:cNvSpPr txBox="1">
            <a:spLocks noGrp="1"/>
          </p:cNvSpPr>
          <p:nvPr>
            <p:ph type="title"/>
          </p:nvPr>
        </p:nvSpPr>
        <p:spPr>
          <a:xfrm>
            <a:off x="593725" y="676275"/>
            <a:ext cx="8166100" cy="571500"/>
          </a:xfrm>
          <a:prstGeom prst="rect">
            <a:avLst/>
          </a:prstGeom>
          <a:noFill/>
          <a:ln>
            <a:noFill/>
          </a:ln>
        </p:spPr>
        <p:txBody>
          <a:bodyPr spcFirstLastPara="1" wrap="square" lIns="91425" tIns="91425" rIns="91425" bIns="91425" anchor="b" anchorCtr="0"/>
          <a:lstStyle>
            <a:lvl1pPr marL="0" marR="0" lvl="0" indent="0" algn="l" rtl="0">
              <a:spcBef>
                <a:spcPts val="0"/>
              </a:spcBef>
              <a:spcAft>
                <a:spcPts val="0"/>
              </a:spcAft>
              <a:buSzPts val="1400"/>
              <a:buNone/>
              <a:defRPr sz="3000" b="1" i="0" u="none" strike="noStrike" cap="none">
                <a:solidFill>
                  <a:schemeClr val="dk2"/>
                </a:solidFill>
                <a:latin typeface="Arial"/>
                <a:ea typeface="Arial"/>
                <a:cs typeface="Arial"/>
                <a:sym typeface="Arial"/>
              </a:defRPr>
            </a:lvl1pPr>
            <a:lvl2pPr marL="0" marR="0" lvl="1"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2pPr>
            <a:lvl3pPr marL="0" marR="0" lvl="2"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3pPr>
            <a:lvl4pPr marL="0" marR="0" lvl="3"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4pPr>
            <a:lvl5pPr marL="0" marR="0" lvl="4"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5pPr>
            <a:lvl6pPr marL="457200" marR="0" lvl="5"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6pPr>
            <a:lvl7pPr marL="914400" marR="0" lvl="6"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7pPr>
            <a:lvl8pPr marL="1371600" marR="0" lvl="7"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8pPr>
            <a:lvl9pPr marL="1828800" marR="0" lvl="8"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9pPr>
          </a:lstStyle>
          <a:p>
            <a:endParaRPr/>
          </a:p>
        </p:txBody>
      </p:sp>
      <p:sp>
        <p:nvSpPr>
          <p:cNvPr id="301" name="Shape 301"/>
          <p:cNvSpPr txBox="1">
            <a:spLocks noGrp="1"/>
          </p:cNvSpPr>
          <p:nvPr>
            <p:ph type="body" idx="3"/>
          </p:nvPr>
        </p:nvSpPr>
        <p:spPr>
          <a:xfrm>
            <a:off x="594360" y="1280160"/>
            <a:ext cx="8160322" cy="315118"/>
          </a:xfrm>
          <a:prstGeom prst="rect">
            <a:avLst/>
          </a:prstGeom>
          <a:noFill/>
          <a:ln>
            <a:noFill/>
          </a:ln>
        </p:spPr>
        <p:txBody>
          <a:bodyPr spcFirstLastPara="1" wrap="square" lIns="91425" tIns="91425" rIns="91425" bIns="91425" anchor="t" anchorCtr="0"/>
          <a:lstStyle>
            <a:lvl1pPr marL="457200" marR="0" lvl="0" indent="-228600" algn="l" rtl="0">
              <a:spcBef>
                <a:spcPts val="0"/>
              </a:spcBef>
              <a:spcAft>
                <a:spcPts val="0"/>
              </a:spcAft>
              <a:buClr>
                <a:schemeClr val="dk2"/>
              </a:buClr>
              <a:buSzPts val="1800"/>
              <a:buFont typeface="Arial"/>
              <a:buNone/>
              <a:defRPr sz="1800" b="0" i="0" u="none" strike="noStrike" cap="none">
                <a:solidFill>
                  <a:schemeClr val="dk2"/>
                </a:solidFill>
                <a:latin typeface="Arial"/>
                <a:ea typeface="Arial"/>
                <a:cs typeface="Arial"/>
                <a:sym typeface="Arial"/>
              </a:defRPr>
            </a:lvl1pPr>
            <a:lvl2pPr marL="914400" marR="0" lvl="1" indent="-228600" algn="l" rtl="0">
              <a:spcBef>
                <a:spcPts val="800"/>
              </a:spcBef>
              <a:spcAft>
                <a:spcPts val="0"/>
              </a:spcAft>
              <a:buClr>
                <a:schemeClr val="dk2"/>
              </a:buClr>
              <a:buSzPts val="2000"/>
              <a:buFont typeface="Arial"/>
              <a:buNone/>
              <a:defRPr sz="2000" b="1" i="0" u="none" strike="noStrike" cap="none">
                <a:solidFill>
                  <a:schemeClr val="dk2"/>
                </a:solidFill>
                <a:latin typeface="Arial"/>
                <a:ea typeface="Arial"/>
                <a:cs typeface="Arial"/>
                <a:sym typeface="Arial"/>
              </a:defRPr>
            </a:lvl2pPr>
            <a:lvl3pPr marL="1371600" marR="0" lvl="2" indent="-228600" algn="l" rtl="0">
              <a:spcBef>
                <a:spcPts val="700"/>
              </a:spcBef>
              <a:spcAft>
                <a:spcPts val="0"/>
              </a:spcAft>
              <a:buClr>
                <a:schemeClr val="dk2"/>
              </a:buClr>
              <a:buSzPts val="1800"/>
              <a:buFont typeface="Arial"/>
              <a:buNone/>
              <a:defRPr sz="1800" b="1" i="0" u="none" strike="noStrike" cap="none">
                <a:solidFill>
                  <a:schemeClr val="dk2"/>
                </a:solidFill>
                <a:latin typeface="Arial"/>
                <a:ea typeface="Arial"/>
                <a:cs typeface="Arial"/>
                <a:sym typeface="Arial"/>
              </a:defRPr>
            </a:lvl3pPr>
            <a:lvl4pPr marL="1828800" marR="0" lvl="3"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4pPr>
            <a:lvl5pPr marL="2286000" marR="0" lvl="4"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5pPr>
            <a:lvl6pPr marL="2743200" marR="0" lvl="5"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6pPr>
            <a:lvl7pPr marL="3200400" marR="0" lvl="6"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7pPr>
            <a:lvl8pPr marL="3657600" marR="0" lvl="7"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8pPr>
            <a:lvl9pPr marL="4114800" marR="0" lvl="8"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9pPr>
          </a:lstStyle>
          <a:p>
            <a:endParaRPr/>
          </a:p>
        </p:txBody>
      </p:sp>
      <p:sp>
        <p:nvSpPr>
          <p:cNvPr id="302" name="Shape 302"/>
          <p:cNvSpPr>
            <a:spLocks noGrp="1"/>
          </p:cNvSpPr>
          <p:nvPr>
            <p:ph type="chart" idx="4"/>
          </p:nvPr>
        </p:nvSpPr>
        <p:spPr>
          <a:xfrm>
            <a:off x="4862512" y="2238121"/>
            <a:ext cx="3970338" cy="3238754"/>
          </a:xfrm>
          <a:prstGeom prst="rect">
            <a:avLst/>
          </a:prstGeom>
          <a:noFill/>
          <a:ln>
            <a:noFill/>
          </a:ln>
        </p:spPr>
        <p:txBody>
          <a:bodyPr spcFirstLastPara="1" wrap="square" lIns="91425" tIns="91425" rIns="91425" bIns="91425" anchor="t" anchorCtr="0"/>
          <a:lstStyle>
            <a:lvl1pPr marL="230188" marR="0" lvl="0" indent="-230188" algn="l" rtl="0">
              <a:spcBef>
                <a:spcPts val="800"/>
              </a:spcBef>
              <a:spcAft>
                <a:spcPts val="0"/>
              </a:spcAft>
              <a:buClr>
                <a:schemeClr val="dk2"/>
              </a:buClr>
              <a:buSzPts val="1800"/>
              <a:buFont typeface="Arial"/>
              <a:buNone/>
              <a:defRPr sz="1800" b="0" i="0" u="none" strike="noStrike" cap="none">
                <a:solidFill>
                  <a:schemeClr val="dk2"/>
                </a:solidFill>
                <a:latin typeface="Arial"/>
                <a:ea typeface="Arial"/>
                <a:cs typeface="Arial"/>
                <a:sym typeface="Arial"/>
              </a:defRPr>
            </a:lvl1pPr>
            <a:lvl2pPr marL="461963" marR="0" lvl="1" indent="-246062" algn="l" rtl="0">
              <a:spcBef>
                <a:spcPts val="800"/>
              </a:spcBef>
              <a:spcAft>
                <a:spcPts val="0"/>
              </a:spcAft>
              <a:buClr>
                <a:schemeClr val="dk2"/>
              </a:buClr>
              <a:buSzPts val="1600"/>
              <a:buFont typeface="Arial"/>
              <a:buChar char="•"/>
              <a:defRPr sz="1600" b="0" i="0" u="none" strike="noStrike" cap="none">
                <a:solidFill>
                  <a:schemeClr val="dk2"/>
                </a:solidFill>
                <a:latin typeface="Arial"/>
                <a:ea typeface="Arial"/>
                <a:cs typeface="Arial"/>
                <a:sym typeface="Arial"/>
              </a:defRPr>
            </a:lvl2pPr>
            <a:lvl3pPr marL="681038" marR="0" lvl="2" indent="-236537" algn="l" rtl="0">
              <a:spcBef>
                <a:spcPts val="7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912813" marR="0" lvl="3" indent="-227012" algn="l" rtl="0">
              <a:spcBef>
                <a:spcPts val="7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4pPr>
            <a:lvl5pPr marL="1143000" marR="0" lvl="4" indent="-228600" algn="l" rtl="0">
              <a:spcBef>
                <a:spcPts val="7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5pPr>
            <a:lvl6pPr marL="2514600" marR="0" lvl="5" indent="-228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2971800" marR="0" lvl="6" indent="-228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429000" marR="0" lvl="7" indent="-228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3886200" marR="0" lvl="8" indent="-228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303" name="Shape 303"/>
          <p:cNvSpPr txBox="1">
            <a:spLocks noGrp="1"/>
          </p:cNvSpPr>
          <p:nvPr>
            <p:ph type="body" idx="5"/>
          </p:nvPr>
        </p:nvSpPr>
        <p:spPr>
          <a:xfrm>
            <a:off x="4811042" y="1801368"/>
            <a:ext cx="4087178" cy="177006"/>
          </a:xfrm>
          <a:prstGeom prst="rect">
            <a:avLst/>
          </a:prstGeom>
          <a:noFill/>
          <a:ln>
            <a:noFill/>
          </a:ln>
        </p:spPr>
        <p:txBody>
          <a:bodyPr spcFirstLastPara="1" wrap="square" lIns="91425" tIns="91425" rIns="91425" bIns="91425" anchor="t" anchorCtr="0"/>
          <a:lstStyle>
            <a:lvl1pPr marL="457200" marR="0" lvl="0" indent="-228600" algn="l" rtl="0">
              <a:spcBef>
                <a:spcPts val="0"/>
              </a:spcBef>
              <a:spcAft>
                <a:spcPts val="0"/>
              </a:spcAft>
              <a:buClr>
                <a:schemeClr val="dk2"/>
              </a:buClr>
              <a:buSzPts val="1200"/>
              <a:buFont typeface="Arial"/>
              <a:buNone/>
              <a:defRPr sz="1200" b="0" i="0" u="none" strike="noStrike" cap="none">
                <a:solidFill>
                  <a:schemeClr val="accent1"/>
                </a:solidFill>
                <a:latin typeface="Arial"/>
                <a:ea typeface="Arial"/>
                <a:cs typeface="Arial"/>
                <a:sym typeface="Arial"/>
              </a:defRPr>
            </a:lvl1pPr>
            <a:lvl2pPr marL="914400" marR="0" lvl="1" indent="-228600" algn="l" rtl="0">
              <a:spcBef>
                <a:spcPts val="800"/>
              </a:spcBef>
              <a:spcAft>
                <a:spcPts val="0"/>
              </a:spcAft>
              <a:buClr>
                <a:schemeClr val="dk2"/>
              </a:buClr>
              <a:buSzPts val="2000"/>
              <a:buFont typeface="Arial"/>
              <a:buNone/>
              <a:defRPr sz="2000" b="1" i="0" u="none" strike="noStrike" cap="none">
                <a:solidFill>
                  <a:schemeClr val="dk2"/>
                </a:solidFill>
                <a:latin typeface="Arial"/>
                <a:ea typeface="Arial"/>
                <a:cs typeface="Arial"/>
                <a:sym typeface="Arial"/>
              </a:defRPr>
            </a:lvl2pPr>
            <a:lvl3pPr marL="1371600" marR="0" lvl="2" indent="-228600" algn="l" rtl="0">
              <a:spcBef>
                <a:spcPts val="700"/>
              </a:spcBef>
              <a:spcAft>
                <a:spcPts val="0"/>
              </a:spcAft>
              <a:buClr>
                <a:schemeClr val="dk2"/>
              </a:buClr>
              <a:buSzPts val="1800"/>
              <a:buFont typeface="Arial"/>
              <a:buNone/>
              <a:defRPr sz="1800" b="1" i="0" u="none" strike="noStrike" cap="none">
                <a:solidFill>
                  <a:schemeClr val="dk2"/>
                </a:solidFill>
                <a:latin typeface="Arial"/>
                <a:ea typeface="Arial"/>
                <a:cs typeface="Arial"/>
                <a:sym typeface="Arial"/>
              </a:defRPr>
            </a:lvl3pPr>
            <a:lvl4pPr marL="1828800" marR="0" lvl="3"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4pPr>
            <a:lvl5pPr marL="2286000" marR="0" lvl="4"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5pPr>
            <a:lvl6pPr marL="2743200" marR="0" lvl="5"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6pPr>
            <a:lvl7pPr marL="3200400" marR="0" lvl="6"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7pPr>
            <a:lvl8pPr marL="3657600" marR="0" lvl="7"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8pPr>
            <a:lvl9pPr marL="4114800" marR="0" lvl="8"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9pPr>
          </a:lstStyle>
          <a:p>
            <a:endParaRPr/>
          </a:p>
        </p:txBody>
      </p:sp>
      <p:sp>
        <p:nvSpPr>
          <p:cNvPr id="304" name="Shape 304"/>
          <p:cNvSpPr txBox="1">
            <a:spLocks noGrp="1"/>
          </p:cNvSpPr>
          <p:nvPr>
            <p:ph type="ftr" idx="11"/>
          </p:nvPr>
        </p:nvSpPr>
        <p:spPr>
          <a:xfrm>
            <a:off x="609600" y="6095999"/>
            <a:ext cx="8153400" cy="628361"/>
          </a:xfrm>
          <a:prstGeom prst="rect">
            <a:avLst/>
          </a:prstGeom>
          <a:noFill/>
          <a:ln>
            <a:noFill/>
          </a:ln>
        </p:spPr>
        <p:txBody>
          <a:bodyPr spcFirstLastPara="1" wrap="square" lIns="91425" tIns="91425" rIns="91425" bIns="91425" anchor="t" anchorCtr="0"/>
          <a:lstStyle>
            <a:lvl1pPr marL="0" marR="0" lvl="0" indent="0" algn="l" rtl="0">
              <a:spcBef>
                <a:spcPts val="60"/>
              </a:spcBef>
              <a:spcAft>
                <a:spcPts val="0"/>
              </a:spcAft>
              <a:buSzPts val="1400"/>
              <a:buNone/>
              <a:defRPr sz="800">
                <a:solidFill>
                  <a:schemeClr val="dk1"/>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pic>
        <p:nvPicPr>
          <p:cNvPr id="305" name="Shape 305" descr="Green Stri.jpg"/>
          <p:cNvPicPr preferRelativeResize="0"/>
          <p:nvPr/>
        </p:nvPicPr>
        <p:blipFill rotWithShape="1">
          <a:blip r:embed="rId2">
            <a:alphaModFix/>
          </a:blip>
          <a:srcRect/>
          <a:stretch/>
        </p:blipFill>
        <p:spPr>
          <a:xfrm>
            <a:off x="0" y="0"/>
            <a:ext cx="231582" cy="6815137"/>
          </a:xfrm>
          <a:prstGeom prst="rect">
            <a:avLst/>
          </a:prstGeom>
          <a:noFill/>
          <a:ln>
            <a:noFill/>
          </a:ln>
        </p:spPr>
      </p:pic>
      <p:sp>
        <p:nvSpPr>
          <p:cNvPr id="306" name="Shape 306"/>
          <p:cNvSpPr/>
          <p:nvPr/>
        </p:nvSpPr>
        <p:spPr>
          <a:xfrm rot="-5400000">
            <a:off x="-1180192" y="5435465"/>
            <a:ext cx="2569934" cy="184666"/>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600">
                <a:solidFill>
                  <a:schemeClr val="lt1"/>
                </a:solidFill>
                <a:latin typeface="Arial"/>
                <a:ea typeface="Arial"/>
                <a:cs typeface="Arial"/>
                <a:sym typeface="Arial"/>
              </a:rPr>
              <a:t>Copyright © 2017 The Nielsen Company. Confidential and proprietary.</a:t>
            </a:r>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cSld name="46_Quote White">
    <p:spTree>
      <p:nvGrpSpPr>
        <p:cNvPr id="1" name="Shape 307"/>
        <p:cNvGrpSpPr/>
        <p:nvPr/>
      </p:nvGrpSpPr>
      <p:grpSpPr>
        <a:xfrm>
          <a:off x="0" y="0"/>
          <a:ext cx="0" cy="0"/>
          <a:chOff x="0" y="0"/>
          <a:chExt cx="0" cy="0"/>
        </a:xfrm>
      </p:grpSpPr>
      <p:sp>
        <p:nvSpPr>
          <p:cNvPr id="308" name="Shape 308"/>
          <p:cNvSpPr txBox="1">
            <a:spLocks noGrp="1"/>
          </p:cNvSpPr>
          <p:nvPr>
            <p:ph type="title"/>
          </p:nvPr>
        </p:nvSpPr>
        <p:spPr>
          <a:xfrm>
            <a:off x="1979453" y="2667000"/>
            <a:ext cx="6978810" cy="585216"/>
          </a:xfrm>
          <a:prstGeom prst="rect">
            <a:avLst/>
          </a:prstGeom>
          <a:noFill/>
          <a:ln>
            <a:noFill/>
          </a:ln>
        </p:spPr>
        <p:txBody>
          <a:bodyPr spcFirstLastPara="1" wrap="square" lIns="91425" tIns="91425" rIns="91425" bIns="91425" anchor="t" anchorCtr="0"/>
          <a:lstStyle>
            <a:lvl1pPr marL="0" marR="0" lvl="0" indent="0" algn="l" rtl="0">
              <a:spcBef>
                <a:spcPts val="0"/>
              </a:spcBef>
              <a:spcAft>
                <a:spcPts val="0"/>
              </a:spcAft>
              <a:buSzPts val="1400"/>
              <a:buNone/>
              <a:defRPr sz="3200" b="1" i="0" u="none" strike="noStrike" cap="none">
                <a:solidFill>
                  <a:schemeClr val="dk2"/>
                </a:solidFill>
                <a:latin typeface="Arial"/>
                <a:ea typeface="Arial"/>
                <a:cs typeface="Arial"/>
                <a:sym typeface="Arial"/>
              </a:defRPr>
            </a:lvl1pPr>
            <a:lvl2pPr marL="0" marR="0" lvl="1"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2pPr>
            <a:lvl3pPr marL="0" marR="0" lvl="2"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3pPr>
            <a:lvl4pPr marL="0" marR="0" lvl="3"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4pPr>
            <a:lvl5pPr marL="0" marR="0" lvl="4"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5pPr>
            <a:lvl6pPr marL="457200" marR="0" lvl="5"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6pPr>
            <a:lvl7pPr marL="914400" marR="0" lvl="6"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7pPr>
            <a:lvl8pPr marL="1371600" marR="0" lvl="7"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8pPr>
            <a:lvl9pPr marL="1828800" marR="0" lvl="8"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9pPr>
          </a:lstStyle>
          <a:p>
            <a:endParaRPr/>
          </a:p>
        </p:txBody>
      </p:sp>
      <p:sp>
        <p:nvSpPr>
          <p:cNvPr id="309" name="Shape 309"/>
          <p:cNvSpPr txBox="1">
            <a:spLocks noGrp="1"/>
          </p:cNvSpPr>
          <p:nvPr>
            <p:ph type="body" idx="1"/>
          </p:nvPr>
        </p:nvSpPr>
        <p:spPr>
          <a:xfrm>
            <a:off x="1958110" y="3733800"/>
            <a:ext cx="7010400" cy="533400"/>
          </a:xfrm>
          <a:prstGeom prst="rect">
            <a:avLst/>
          </a:prstGeom>
          <a:noFill/>
          <a:ln>
            <a:noFill/>
          </a:ln>
        </p:spPr>
        <p:txBody>
          <a:bodyPr spcFirstLastPara="1" wrap="square" lIns="91425" tIns="91425" rIns="91425" bIns="91425" anchor="t" anchorCtr="0"/>
          <a:lstStyle>
            <a:lvl1pPr marL="457200" marR="0" lvl="0" indent="-228600" algn="l" rtl="0">
              <a:spcBef>
                <a:spcPts val="800"/>
              </a:spcBef>
              <a:spcAft>
                <a:spcPts val="0"/>
              </a:spcAft>
              <a:buClr>
                <a:schemeClr val="dk2"/>
              </a:buClr>
              <a:buSzPts val="1800"/>
              <a:buFont typeface="Arial"/>
              <a:buNone/>
              <a:defRPr sz="1800" b="1" i="0" u="none" strike="noStrike" cap="none">
                <a:solidFill>
                  <a:schemeClr val="dk2"/>
                </a:solidFill>
                <a:latin typeface="Arial"/>
                <a:ea typeface="Arial"/>
                <a:cs typeface="Arial"/>
                <a:sym typeface="Arial"/>
              </a:defRPr>
            </a:lvl1pPr>
            <a:lvl2pPr marL="914400" marR="0" lvl="1" indent="-228600" algn="l" rtl="0">
              <a:spcBef>
                <a:spcPts val="800"/>
              </a:spcBef>
              <a:spcAft>
                <a:spcPts val="0"/>
              </a:spcAft>
              <a:buClr>
                <a:schemeClr val="dk2"/>
              </a:buClr>
              <a:buSzPts val="1600"/>
              <a:buFont typeface="Arial"/>
              <a:buNone/>
              <a:defRPr sz="1600" b="0" i="0" u="none" strike="noStrike" cap="none">
                <a:solidFill>
                  <a:schemeClr val="dk2"/>
                </a:solidFill>
                <a:latin typeface="Arial"/>
                <a:ea typeface="Arial"/>
                <a:cs typeface="Arial"/>
                <a:sym typeface="Arial"/>
              </a:defRPr>
            </a:lvl2pPr>
            <a:lvl3pPr marL="1371600" marR="0" lvl="2" indent="-228600" algn="l" rtl="0">
              <a:spcBef>
                <a:spcPts val="700"/>
              </a:spcBef>
              <a:spcAft>
                <a:spcPts val="0"/>
              </a:spcAft>
              <a:buClr>
                <a:schemeClr val="dk2"/>
              </a:buClr>
              <a:buSzPts val="1400"/>
              <a:buFont typeface="Arial"/>
              <a:buNone/>
              <a:defRPr sz="1400" b="0" i="0" u="none" strike="noStrike" cap="none">
                <a:solidFill>
                  <a:schemeClr val="dk2"/>
                </a:solidFill>
                <a:latin typeface="Arial"/>
                <a:ea typeface="Arial"/>
                <a:cs typeface="Arial"/>
                <a:sym typeface="Arial"/>
              </a:defRPr>
            </a:lvl3pPr>
            <a:lvl4pPr marL="1828800" marR="0" lvl="3" indent="-228600" algn="l" rtl="0">
              <a:spcBef>
                <a:spcPts val="700"/>
              </a:spcBef>
              <a:spcAft>
                <a:spcPts val="0"/>
              </a:spcAft>
              <a:buClr>
                <a:schemeClr val="dk2"/>
              </a:buClr>
              <a:buSzPts val="1200"/>
              <a:buFont typeface="Arial"/>
              <a:buNone/>
              <a:defRPr sz="1200" b="0" i="0" u="none" strike="noStrike" cap="none">
                <a:solidFill>
                  <a:schemeClr val="dk2"/>
                </a:solidFill>
                <a:latin typeface="Arial"/>
                <a:ea typeface="Arial"/>
                <a:cs typeface="Arial"/>
                <a:sym typeface="Arial"/>
              </a:defRPr>
            </a:lvl4pPr>
            <a:lvl5pPr marL="2286000" marR="0" lvl="4" indent="-228600" algn="l" rtl="0">
              <a:spcBef>
                <a:spcPts val="700"/>
              </a:spcBef>
              <a:spcAft>
                <a:spcPts val="0"/>
              </a:spcAft>
              <a:buClr>
                <a:schemeClr val="dk2"/>
              </a:buClr>
              <a:buSzPts val="1200"/>
              <a:buFont typeface="Arial"/>
              <a:buNone/>
              <a:defRPr sz="1200" b="0" i="0" u="none" strike="noStrike" cap="none">
                <a:solidFill>
                  <a:schemeClr val="dk2"/>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pic>
        <p:nvPicPr>
          <p:cNvPr id="310" name="Shape 310" descr="Green Stri.jpg"/>
          <p:cNvPicPr preferRelativeResize="0"/>
          <p:nvPr/>
        </p:nvPicPr>
        <p:blipFill rotWithShape="1">
          <a:blip r:embed="rId2">
            <a:alphaModFix/>
          </a:blip>
          <a:srcRect/>
          <a:stretch/>
        </p:blipFill>
        <p:spPr>
          <a:xfrm>
            <a:off x="0" y="0"/>
            <a:ext cx="231582" cy="6815137"/>
          </a:xfrm>
          <a:prstGeom prst="rect">
            <a:avLst/>
          </a:prstGeom>
          <a:noFill/>
          <a:ln>
            <a:noFill/>
          </a:ln>
        </p:spPr>
      </p:pic>
      <p:sp>
        <p:nvSpPr>
          <p:cNvPr id="311" name="Shape 311"/>
          <p:cNvSpPr/>
          <p:nvPr/>
        </p:nvSpPr>
        <p:spPr>
          <a:xfrm rot="-5400000">
            <a:off x="-1180192" y="5435465"/>
            <a:ext cx="2569934" cy="184666"/>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600">
                <a:solidFill>
                  <a:schemeClr val="lt1"/>
                </a:solidFill>
                <a:latin typeface="Arial"/>
                <a:ea typeface="Arial"/>
                <a:cs typeface="Arial"/>
                <a:sym typeface="Arial"/>
              </a:rPr>
              <a:t>Copyright © 2017 The Nielsen Company. Confidential and proprietary.</a:t>
            </a:r>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cSld name="47_Quote Texture GREEN">
    <p:spTree>
      <p:nvGrpSpPr>
        <p:cNvPr id="1" name="Shape 312"/>
        <p:cNvGrpSpPr/>
        <p:nvPr/>
      </p:nvGrpSpPr>
      <p:grpSpPr>
        <a:xfrm>
          <a:off x="0" y="0"/>
          <a:ext cx="0" cy="0"/>
          <a:chOff x="0" y="0"/>
          <a:chExt cx="0" cy="0"/>
        </a:xfrm>
      </p:grpSpPr>
      <p:pic>
        <p:nvPicPr>
          <p:cNvPr id="313" name="Shape 313" descr="Green st.jpg"/>
          <p:cNvPicPr preferRelativeResize="0"/>
          <p:nvPr/>
        </p:nvPicPr>
        <p:blipFill rotWithShape="1">
          <a:blip r:embed="rId2">
            <a:alphaModFix/>
          </a:blip>
          <a:srcRect/>
          <a:stretch/>
        </p:blipFill>
        <p:spPr>
          <a:xfrm>
            <a:off x="0" y="0"/>
            <a:ext cx="9144000" cy="6815137"/>
          </a:xfrm>
          <a:prstGeom prst="rect">
            <a:avLst/>
          </a:prstGeom>
          <a:noFill/>
          <a:ln>
            <a:noFill/>
          </a:ln>
        </p:spPr>
      </p:pic>
      <p:sp>
        <p:nvSpPr>
          <p:cNvPr id="314" name="Shape 314"/>
          <p:cNvSpPr txBox="1">
            <a:spLocks noGrp="1"/>
          </p:cNvSpPr>
          <p:nvPr>
            <p:ph type="title"/>
          </p:nvPr>
        </p:nvSpPr>
        <p:spPr>
          <a:xfrm>
            <a:off x="1979453" y="2667000"/>
            <a:ext cx="6978810" cy="585216"/>
          </a:xfrm>
          <a:prstGeom prst="rect">
            <a:avLst/>
          </a:prstGeom>
          <a:noFill/>
          <a:ln>
            <a:noFill/>
          </a:ln>
        </p:spPr>
        <p:txBody>
          <a:bodyPr spcFirstLastPara="1" wrap="square" lIns="91425" tIns="91425" rIns="91425" bIns="91425" anchor="t" anchorCtr="0"/>
          <a:lstStyle>
            <a:lvl1pPr marL="0" marR="0" lvl="0" indent="0" algn="l" rtl="0">
              <a:spcBef>
                <a:spcPts val="0"/>
              </a:spcBef>
              <a:spcAft>
                <a:spcPts val="0"/>
              </a:spcAft>
              <a:buSzPts val="1400"/>
              <a:buNone/>
              <a:defRPr sz="3200" b="1" i="0" u="none" strike="noStrike" cap="none">
                <a:solidFill>
                  <a:srgbClr val="FFFFFF"/>
                </a:solidFill>
                <a:latin typeface="Arial"/>
                <a:ea typeface="Arial"/>
                <a:cs typeface="Arial"/>
                <a:sym typeface="Arial"/>
              </a:defRPr>
            </a:lvl1pPr>
            <a:lvl2pPr marL="0" marR="0" lvl="1"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2pPr>
            <a:lvl3pPr marL="0" marR="0" lvl="2"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3pPr>
            <a:lvl4pPr marL="0" marR="0" lvl="3"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4pPr>
            <a:lvl5pPr marL="0" marR="0" lvl="4"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5pPr>
            <a:lvl6pPr marL="457200" marR="0" lvl="5"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6pPr>
            <a:lvl7pPr marL="914400" marR="0" lvl="6"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7pPr>
            <a:lvl8pPr marL="1371600" marR="0" lvl="7"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8pPr>
            <a:lvl9pPr marL="1828800" marR="0" lvl="8"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9pPr>
          </a:lstStyle>
          <a:p>
            <a:endParaRPr/>
          </a:p>
        </p:txBody>
      </p:sp>
      <p:pic>
        <p:nvPicPr>
          <p:cNvPr id="315" name="Shape 315" descr="N-Element-Tab-White_RGB.png"/>
          <p:cNvPicPr preferRelativeResize="0"/>
          <p:nvPr/>
        </p:nvPicPr>
        <p:blipFill rotWithShape="1">
          <a:blip r:embed="rId3">
            <a:alphaModFix/>
          </a:blip>
          <a:srcRect/>
          <a:stretch/>
        </p:blipFill>
        <p:spPr>
          <a:xfrm>
            <a:off x="8610600" y="0"/>
            <a:ext cx="236539" cy="335148"/>
          </a:xfrm>
          <a:prstGeom prst="rect">
            <a:avLst/>
          </a:prstGeom>
          <a:noFill/>
          <a:ln>
            <a:noFill/>
          </a:ln>
        </p:spPr>
      </p:pic>
      <p:sp>
        <p:nvSpPr>
          <p:cNvPr id="316" name="Shape 316"/>
          <p:cNvSpPr txBox="1">
            <a:spLocks noGrp="1"/>
          </p:cNvSpPr>
          <p:nvPr>
            <p:ph type="body" idx="1"/>
          </p:nvPr>
        </p:nvSpPr>
        <p:spPr>
          <a:xfrm>
            <a:off x="1958110" y="3733800"/>
            <a:ext cx="7010400" cy="533400"/>
          </a:xfrm>
          <a:prstGeom prst="rect">
            <a:avLst/>
          </a:prstGeom>
          <a:noFill/>
          <a:ln>
            <a:noFill/>
          </a:ln>
        </p:spPr>
        <p:txBody>
          <a:bodyPr spcFirstLastPara="1" wrap="square" lIns="91425" tIns="91425" rIns="91425" bIns="91425" anchor="t" anchorCtr="0"/>
          <a:lstStyle>
            <a:lvl1pPr marL="457200" marR="0" lvl="0" indent="-228600" algn="l" rtl="0">
              <a:spcBef>
                <a:spcPts val="800"/>
              </a:spcBef>
              <a:spcAft>
                <a:spcPts val="0"/>
              </a:spcAft>
              <a:buClr>
                <a:schemeClr val="dk2"/>
              </a:buClr>
              <a:buSzPts val="1800"/>
              <a:buFont typeface="Arial"/>
              <a:buNone/>
              <a:defRPr sz="1800" b="1" i="0" u="none" strike="noStrike" cap="none">
                <a:solidFill>
                  <a:srgbClr val="FFFFFF"/>
                </a:solidFill>
                <a:latin typeface="Arial"/>
                <a:ea typeface="Arial"/>
                <a:cs typeface="Arial"/>
                <a:sym typeface="Arial"/>
              </a:defRPr>
            </a:lvl1pPr>
            <a:lvl2pPr marL="914400" marR="0" lvl="1" indent="-228600" algn="l" rtl="0">
              <a:spcBef>
                <a:spcPts val="800"/>
              </a:spcBef>
              <a:spcAft>
                <a:spcPts val="0"/>
              </a:spcAft>
              <a:buClr>
                <a:schemeClr val="dk2"/>
              </a:buClr>
              <a:buSzPts val="1600"/>
              <a:buFont typeface="Arial"/>
              <a:buNone/>
              <a:defRPr sz="1600" b="0" i="0" u="none" strike="noStrike" cap="none">
                <a:solidFill>
                  <a:schemeClr val="dk2"/>
                </a:solidFill>
                <a:latin typeface="Arial"/>
                <a:ea typeface="Arial"/>
                <a:cs typeface="Arial"/>
                <a:sym typeface="Arial"/>
              </a:defRPr>
            </a:lvl2pPr>
            <a:lvl3pPr marL="1371600" marR="0" lvl="2" indent="-228600" algn="l" rtl="0">
              <a:spcBef>
                <a:spcPts val="700"/>
              </a:spcBef>
              <a:spcAft>
                <a:spcPts val="0"/>
              </a:spcAft>
              <a:buClr>
                <a:schemeClr val="dk2"/>
              </a:buClr>
              <a:buSzPts val="1400"/>
              <a:buFont typeface="Arial"/>
              <a:buNone/>
              <a:defRPr sz="1400" b="0" i="0" u="none" strike="noStrike" cap="none">
                <a:solidFill>
                  <a:schemeClr val="dk2"/>
                </a:solidFill>
                <a:latin typeface="Arial"/>
                <a:ea typeface="Arial"/>
                <a:cs typeface="Arial"/>
                <a:sym typeface="Arial"/>
              </a:defRPr>
            </a:lvl3pPr>
            <a:lvl4pPr marL="1828800" marR="0" lvl="3" indent="-228600" algn="l" rtl="0">
              <a:spcBef>
                <a:spcPts val="700"/>
              </a:spcBef>
              <a:spcAft>
                <a:spcPts val="0"/>
              </a:spcAft>
              <a:buClr>
                <a:schemeClr val="dk2"/>
              </a:buClr>
              <a:buSzPts val="1200"/>
              <a:buFont typeface="Arial"/>
              <a:buNone/>
              <a:defRPr sz="1200" b="0" i="0" u="none" strike="noStrike" cap="none">
                <a:solidFill>
                  <a:schemeClr val="dk2"/>
                </a:solidFill>
                <a:latin typeface="Arial"/>
                <a:ea typeface="Arial"/>
                <a:cs typeface="Arial"/>
                <a:sym typeface="Arial"/>
              </a:defRPr>
            </a:lvl4pPr>
            <a:lvl5pPr marL="2286000" marR="0" lvl="4" indent="-228600" algn="l" rtl="0">
              <a:spcBef>
                <a:spcPts val="700"/>
              </a:spcBef>
              <a:spcAft>
                <a:spcPts val="0"/>
              </a:spcAft>
              <a:buClr>
                <a:schemeClr val="dk2"/>
              </a:buClr>
              <a:buSzPts val="1200"/>
              <a:buFont typeface="Arial"/>
              <a:buNone/>
              <a:defRPr sz="1200" b="0" i="0" u="none" strike="noStrike" cap="none">
                <a:solidFill>
                  <a:schemeClr val="dk2"/>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317" name="Shape 317"/>
          <p:cNvSpPr/>
          <p:nvPr/>
        </p:nvSpPr>
        <p:spPr>
          <a:xfrm>
            <a:off x="255636" y="6632364"/>
            <a:ext cx="2582758" cy="18466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FFFF"/>
              </a:buClr>
              <a:buSzPts val="600"/>
              <a:buFont typeface="Arial"/>
              <a:buNone/>
            </a:pPr>
            <a:r>
              <a:rPr lang="en-US" sz="600" b="0" i="0" u="none" strike="noStrike" cap="none">
                <a:solidFill>
                  <a:srgbClr val="FFFFFF"/>
                </a:solidFill>
                <a:latin typeface="Arial"/>
                <a:ea typeface="Arial"/>
                <a:cs typeface="Arial"/>
                <a:sym typeface="Arial"/>
              </a:rPr>
              <a:t>Copyright © 2017 The Nielsen Company. Confidential and proprietary.</a:t>
            </a:r>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cSld name="48_Divider Slide GREEN">
    <p:spTree>
      <p:nvGrpSpPr>
        <p:cNvPr id="1" name="Shape 318"/>
        <p:cNvGrpSpPr/>
        <p:nvPr/>
      </p:nvGrpSpPr>
      <p:grpSpPr>
        <a:xfrm>
          <a:off x="0" y="0"/>
          <a:ext cx="0" cy="0"/>
          <a:chOff x="0" y="0"/>
          <a:chExt cx="0" cy="0"/>
        </a:xfrm>
      </p:grpSpPr>
      <p:pic>
        <p:nvPicPr>
          <p:cNvPr id="319" name="Shape 319" descr="Green shirt.jpg"/>
          <p:cNvPicPr preferRelativeResize="0"/>
          <p:nvPr/>
        </p:nvPicPr>
        <p:blipFill rotWithShape="1">
          <a:blip r:embed="rId2">
            <a:alphaModFix/>
          </a:blip>
          <a:srcRect/>
          <a:stretch/>
        </p:blipFill>
        <p:spPr>
          <a:xfrm>
            <a:off x="0" y="0"/>
            <a:ext cx="9144000" cy="6815137"/>
          </a:xfrm>
          <a:prstGeom prst="rect">
            <a:avLst/>
          </a:prstGeom>
          <a:noFill/>
          <a:ln>
            <a:noFill/>
          </a:ln>
        </p:spPr>
      </p:pic>
      <p:pic>
        <p:nvPicPr>
          <p:cNvPr id="320" name="Shape 320" descr="Green Stri.jpg"/>
          <p:cNvPicPr preferRelativeResize="0"/>
          <p:nvPr/>
        </p:nvPicPr>
        <p:blipFill rotWithShape="1">
          <a:blip r:embed="rId3">
            <a:alphaModFix/>
          </a:blip>
          <a:srcRect/>
          <a:stretch/>
        </p:blipFill>
        <p:spPr>
          <a:xfrm>
            <a:off x="0" y="0"/>
            <a:ext cx="231582" cy="6815137"/>
          </a:xfrm>
          <a:prstGeom prst="rect">
            <a:avLst/>
          </a:prstGeom>
          <a:noFill/>
          <a:ln>
            <a:noFill/>
          </a:ln>
        </p:spPr>
      </p:pic>
      <p:sp>
        <p:nvSpPr>
          <p:cNvPr id="321" name="Shape 321"/>
          <p:cNvSpPr txBox="1">
            <a:spLocks noGrp="1"/>
          </p:cNvSpPr>
          <p:nvPr>
            <p:ph type="ctrTitle"/>
          </p:nvPr>
        </p:nvSpPr>
        <p:spPr>
          <a:xfrm>
            <a:off x="336322" y="411448"/>
            <a:ext cx="8218686" cy="1310218"/>
          </a:xfrm>
          <a:prstGeom prst="rect">
            <a:avLst/>
          </a:prstGeom>
          <a:noFill/>
          <a:ln>
            <a:noFill/>
          </a:ln>
        </p:spPr>
        <p:txBody>
          <a:bodyPr spcFirstLastPara="1" wrap="square" lIns="91425" tIns="91425" rIns="91425" bIns="91425" anchor="ctr" anchorCtr="0"/>
          <a:lstStyle>
            <a:lvl1pPr marL="0" marR="0" lvl="0" indent="0" algn="l" rtl="0">
              <a:lnSpc>
                <a:spcPct val="90000"/>
              </a:lnSpc>
              <a:spcBef>
                <a:spcPts val="0"/>
              </a:spcBef>
              <a:spcAft>
                <a:spcPts val="0"/>
              </a:spcAft>
              <a:buSzPts val="1400"/>
              <a:buNone/>
              <a:defRPr sz="4200" b="1" i="0" u="none" strike="noStrike" cap="none">
                <a:solidFill>
                  <a:schemeClr val="dk2"/>
                </a:solidFill>
                <a:latin typeface="Arial"/>
                <a:ea typeface="Arial"/>
                <a:cs typeface="Arial"/>
                <a:sym typeface="Arial"/>
              </a:defRPr>
            </a:lvl1pPr>
            <a:lvl2pPr marL="0" marR="0" lvl="1"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2pPr>
            <a:lvl3pPr marL="0" marR="0" lvl="2"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3pPr>
            <a:lvl4pPr marL="0" marR="0" lvl="3"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4pPr>
            <a:lvl5pPr marL="0" marR="0" lvl="4"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5pPr>
            <a:lvl6pPr marL="457200" marR="0" lvl="5"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6pPr>
            <a:lvl7pPr marL="914400" marR="0" lvl="6"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7pPr>
            <a:lvl8pPr marL="1371600" marR="0" lvl="7"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8pPr>
            <a:lvl9pPr marL="1828800" marR="0" lvl="8"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9pPr>
          </a:lstStyle>
          <a:p>
            <a:endParaRPr/>
          </a:p>
        </p:txBody>
      </p:sp>
      <p:sp>
        <p:nvSpPr>
          <p:cNvPr id="322" name="Shape 322"/>
          <p:cNvSpPr/>
          <p:nvPr/>
        </p:nvSpPr>
        <p:spPr>
          <a:xfrm rot="-5400000">
            <a:off x="-1180192" y="5435465"/>
            <a:ext cx="2569934" cy="184666"/>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600">
                <a:solidFill>
                  <a:schemeClr val="lt1"/>
                </a:solidFill>
                <a:latin typeface="Arial"/>
                <a:ea typeface="Arial"/>
                <a:cs typeface="Arial"/>
                <a:sym typeface="Arial"/>
              </a:rPr>
              <a:t>Copyright © 2017 The Nielsen Company. Confidential and proprietary.</a:t>
            </a:r>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cSld name="51_End Slide N-tab GREEN">
    <p:spTree>
      <p:nvGrpSpPr>
        <p:cNvPr id="1" name="Shape 323"/>
        <p:cNvGrpSpPr/>
        <p:nvPr/>
      </p:nvGrpSpPr>
      <p:grpSpPr>
        <a:xfrm>
          <a:off x="0" y="0"/>
          <a:ext cx="0" cy="0"/>
          <a:chOff x="0" y="0"/>
          <a:chExt cx="0" cy="0"/>
        </a:xfrm>
      </p:grpSpPr>
      <p:pic>
        <p:nvPicPr>
          <p:cNvPr id="324" name="Shape 324" descr="Green st.jpg"/>
          <p:cNvPicPr preferRelativeResize="0"/>
          <p:nvPr/>
        </p:nvPicPr>
        <p:blipFill rotWithShape="1">
          <a:blip r:embed="rId2">
            <a:alphaModFix/>
          </a:blip>
          <a:srcRect/>
          <a:stretch/>
        </p:blipFill>
        <p:spPr>
          <a:xfrm>
            <a:off x="0" y="0"/>
            <a:ext cx="9144000" cy="6815137"/>
          </a:xfrm>
          <a:prstGeom prst="rect">
            <a:avLst/>
          </a:prstGeom>
          <a:noFill/>
          <a:ln>
            <a:noFill/>
          </a:ln>
        </p:spPr>
      </p:pic>
      <p:pic>
        <p:nvPicPr>
          <p:cNvPr id="325" name="Shape 325" descr="N-Element-Tab-Square-White_RGB.png"/>
          <p:cNvPicPr preferRelativeResize="0"/>
          <p:nvPr/>
        </p:nvPicPr>
        <p:blipFill rotWithShape="1">
          <a:blip r:embed="rId3">
            <a:alphaModFix/>
          </a:blip>
          <a:srcRect/>
          <a:stretch/>
        </p:blipFill>
        <p:spPr>
          <a:xfrm>
            <a:off x="3581400" y="2418910"/>
            <a:ext cx="1969693" cy="1971445"/>
          </a:xfrm>
          <a:prstGeom prst="rect">
            <a:avLst/>
          </a:prstGeom>
          <a:noFill/>
          <a:ln>
            <a:noFill/>
          </a:ln>
        </p:spPr>
      </p:pic>
      <p:sp>
        <p:nvSpPr>
          <p:cNvPr id="326" name="Shape 326"/>
          <p:cNvSpPr/>
          <p:nvPr/>
        </p:nvSpPr>
        <p:spPr>
          <a:xfrm>
            <a:off x="256032" y="6632364"/>
            <a:ext cx="2582758" cy="18466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FFFF"/>
              </a:buClr>
              <a:buSzPts val="600"/>
              <a:buFont typeface="Arial"/>
              <a:buNone/>
            </a:pPr>
            <a:r>
              <a:rPr lang="en-US" sz="600" b="0" i="0" u="none" strike="noStrike" cap="none">
                <a:solidFill>
                  <a:srgbClr val="FFFFFF"/>
                </a:solidFill>
                <a:latin typeface="Arial"/>
                <a:ea typeface="Arial"/>
                <a:cs typeface="Arial"/>
                <a:sym typeface="Arial"/>
              </a:rPr>
              <a:t>Copyright © 2017 The Nielsen Company. Confidential and proprietary.</a:t>
            </a:r>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cSld name="52_End Slide Full Logo GREEN">
    <p:spTree>
      <p:nvGrpSpPr>
        <p:cNvPr id="1" name="Shape 327"/>
        <p:cNvGrpSpPr/>
        <p:nvPr/>
      </p:nvGrpSpPr>
      <p:grpSpPr>
        <a:xfrm>
          <a:off x="0" y="0"/>
          <a:ext cx="0" cy="0"/>
          <a:chOff x="0" y="0"/>
          <a:chExt cx="0" cy="0"/>
        </a:xfrm>
      </p:grpSpPr>
      <p:pic>
        <p:nvPicPr>
          <p:cNvPr id="328" name="Shape 328" descr="Green st.jpg"/>
          <p:cNvPicPr preferRelativeResize="0"/>
          <p:nvPr/>
        </p:nvPicPr>
        <p:blipFill rotWithShape="1">
          <a:blip r:embed="rId2">
            <a:alphaModFix/>
          </a:blip>
          <a:srcRect/>
          <a:stretch/>
        </p:blipFill>
        <p:spPr>
          <a:xfrm>
            <a:off x="0" y="0"/>
            <a:ext cx="9144000" cy="6815137"/>
          </a:xfrm>
          <a:prstGeom prst="rect">
            <a:avLst/>
          </a:prstGeom>
          <a:noFill/>
          <a:ln>
            <a:noFill/>
          </a:ln>
        </p:spPr>
      </p:pic>
      <p:pic>
        <p:nvPicPr>
          <p:cNvPr id="329" name="Shape 329" descr="Nielsen-Wordmark-White-RGB.png"/>
          <p:cNvPicPr preferRelativeResize="0"/>
          <p:nvPr/>
        </p:nvPicPr>
        <p:blipFill rotWithShape="1">
          <a:blip r:embed="rId3">
            <a:alphaModFix/>
          </a:blip>
          <a:srcRect/>
          <a:stretch/>
        </p:blipFill>
        <p:spPr>
          <a:xfrm>
            <a:off x="2375285" y="2590800"/>
            <a:ext cx="4371243" cy="1544436"/>
          </a:xfrm>
          <a:prstGeom prst="rect">
            <a:avLst/>
          </a:prstGeom>
          <a:noFill/>
          <a:ln>
            <a:noFill/>
          </a:ln>
        </p:spPr>
      </p:pic>
      <p:sp>
        <p:nvSpPr>
          <p:cNvPr id="330" name="Shape 330"/>
          <p:cNvSpPr/>
          <p:nvPr/>
        </p:nvSpPr>
        <p:spPr>
          <a:xfrm>
            <a:off x="256032" y="6632364"/>
            <a:ext cx="2582758" cy="18466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FFFF"/>
              </a:buClr>
              <a:buSzPts val="600"/>
              <a:buFont typeface="Arial"/>
              <a:buNone/>
            </a:pPr>
            <a:r>
              <a:rPr lang="en-US" sz="600" b="0" i="0" u="none" strike="noStrike" cap="none">
                <a:solidFill>
                  <a:srgbClr val="FFFFFF"/>
                </a:solidFill>
                <a:latin typeface="Arial"/>
                <a:ea typeface="Arial"/>
                <a:cs typeface="Arial"/>
                <a:sym typeface="Arial"/>
              </a:rPr>
              <a:t>Copyright © 2017 The Nielsen Company. Confidential and proprietary.</a:t>
            </a:r>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cSld name="55_Title N-tab GOLD">
    <p:spTree>
      <p:nvGrpSpPr>
        <p:cNvPr id="1" name="Shape 331"/>
        <p:cNvGrpSpPr/>
        <p:nvPr/>
      </p:nvGrpSpPr>
      <p:grpSpPr>
        <a:xfrm>
          <a:off x="0" y="0"/>
          <a:ext cx="0" cy="0"/>
          <a:chOff x="0" y="0"/>
          <a:chExt cx="0" cy="0"/>
        </a:xfrm>
      </p:grpSpPr>
      <p:pic>
        <p:nvPicPr>
          <p:cNvPr id="332" name="Shape 332" descr="Orange st.jpg"/>
          <p:cNvPicPr preferRelativeResize="0"/>
          <p:nvPr/>
        </p:nvPicPr>
        <p:blipFill rotWithShape="1">
          <a:blip r:embed="rId2">
            <a:alphaModFix/>
          </a:blip>
          <a:srcRect/>
          <a:stretch/>
        </p:blipFill>
        <p:spPr>
          <a:xfrm>
            <a:off x="0" y="0"/>
            <a:ext cx="9144000" cy="6815137"/>
          </a:xfrm>
          <a:prstGeom prst="rect">
            <a:avLst/>
          </a:prstGeom>
          <a:noFill/>
          <a:ln>
            <a:noFill/>
          </a:ln>
        </p:spPr>
      </p:pic>
      <p:sp>
        <p:nvSpPr>
          <p:cNvPr id="333" name="Shape 333"/>
          <p:cNvSpPr txBox="1">
            <a:spLocks noGrp="1"/>
          </p:cNvSpPr>
          <p:nvPr>
            <p:ph type="body" idx="1"/>
          </p:nvPr>
        </p:nvSpPr>
        <p:spPr>
          <a:xfrm>
            <a:off x="247426" y="5791200"/>
            <a:ext cx="2891063" cy="697394"/>
          </a:xfrm>
          <a:prstGeom prst="rect">
            <a:avLst/>
          </a:prstGeom>
          <a:noFill/>
          <a:ln>
            <a:noFill/>
          </a:ln>
        </p:spPr>
        <p:txBody>
          <a:bodyPr spcFirstLastPara="1" wrap="square" lIns="91425" tIns="91425" rIns="91425" bIns="91425" anchor="b" anchorCtr="0"/>
          <a:lstStyle>
            <a:lvl1pPr marL="457200" marR="0" lvl="0" indent="-228600" algn="l" rtl="0">
              <a:lnSpc>
                <a:spcPct val="100000"/>
              </a:lnSpc>
              <a:spcBef>
                <a:spcPts val="0"/>
              </a:spcBef>
              <a:spcAft>
                <a:spcPts val="0"/>
              </a:spcAft>
              <a:buClr>
                <a:schemeClr val="dk2"/>
              </a:buClr>
              <a:buSzPts val="1200"/>
              <a:buFont typeface="Arial"/>
              <a:buNone/>
              <a:defRPr sz="1200" b="0" i="0" u="none" strike="noStrike" cap="none">
                <a:solidFill>
                  <a:srgbClr val="FFFFFF"/>
                </a:solidFill>
                <a:latin typeface="Arial"/>
                <a:ea typeface="Arial"/>
                <a:cs typeface="Arial"/>
                <a:sym typeface="Arial"/>
              </a:defRPr>
            </a:lvl1pPr>
            <a:lvl2pPr marL="914400" marR="0" lvl="1" indent="-228600" algn="l" rtl="0">
              <a:spcBef>
                <a:spcPts val="800"/>
              </a:spcBef>
              <a:spcAft>
                <a:spcPts val="0"/>
              </a:spcAft>
              <a:buClr>
                <a:schemeClr val="dk2"/>
              </a:buClr>
              <a:buSzPts val="2000"/>
              <a:buFont typeface="Arial"/>
              <a:buNone/>
              <a:defRPr sz="2000" b="1" i="0" u="none" strike="noStrike" cap="none">
                <a:solidFill>
                  <a:schemeClr val="dk2"/>
                </a:solidFill>
                <a:latin typeface="Arial"/>
                <a:ea typeface="Arial"/>
                <a:cs typeface="Arial"/>
                <a:sym typeface="Arial"/>
              </a:defRPr>
            </a:lvl2pPr>
            <a:lvl3pPr marL="1371600" marR="0" lvl="2" indent="-228600" algn="l" rtl="0">
              <a:spcBef>
                <a:spcPts val="700"/>
              </a:spcBef>
              <a:spcAft>
                <a:spcPts val="0"/>
              </a:spcAft>
              <a:buClr>
                <a:schemeClr val="dk2"/>
              </a:buClr>
              <a:buSzPts val="1800"/>
              <a:buFont typeface="Arial"/>
              <a:buNone/>
              <a:defRPr sz="1800" b="1" i="0" u="none" strike="noStrike" cap="none">
                <a:solidFill>
                  <a:schemeClr val="dk2"/>
                </a:solidFill>
                <a:latin typeface="Arial"/>
                <a:ea typeface="Arial"/>
                <a:cs typeface="Arial"/>
                <a:sym typeface="Arial"/>
              </a:defRPr>
            </a:lvl3pPr>
            <a:lvl4pPr marL="1828800" marR="0" lvl="3"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4pPr>
            <a:lvl5pPr marL="2286000" marR="0" lvl="4"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5pPr>
            <a:lvl6pPr marL="2743200" marR="0" lvl="5"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6pPr>
            <a:lvl7pPr marL="3200400" marR="0" lvl="6"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7pPr>
            <a:lvl8pPr marL="3657600" marR="0" lvl="7"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8pPr>
            <a:lvl9pPr marL="4114800" marR="0" lvl="8"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9pPr>
          </a:lstStyle>
          <a:p>
            <a:endParaRPr/>
          </a:p>
        </p:txBody>
      </p:sp>
      <p:sp>
        <p:nvSpPr>
          <p:cNvPr id="334" name="Shape 334"/>
          <p:cNvSpPr/>
          <p:nvPr/>
        </p:nvSpPr>
        <p:spPr>
          <a:xfrm>
            <a:off x="255636" y="6632364"/>
            <a:ext cx="2582758" cy="18466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600"/>
              <a:buFont typeface="Arial"/>
              <a:buNone/>
            </a:pPr>
            <a:r>
              <a:rPr lang="en-US" sz="600" b="0" i="0" u="none" strike="noStrike" cap="none">
                <a:solidFill>
                  <a:schemeClr val="lt1"/>
                </a:solidFill>
                <a:latin typeface="Arial"/>
                <a:ea typeface="Arial"/>
                <a:cs typeface="Arial"/>
                <a:sym typeface="Arial"/>
              </a:rPr>
              <a:t>Copyright © 2017 The Nielsen Company. Confidential and proprietary.</a:t>
            </a:r>
            <a:endParaRPr/>
          </a:p>
        </p:txBody>
      </p:sp>
      <p:pic>
        <p:nvPicPr>
          <p:cNvPr id="335" name="Shape 335" descr="N-Element-Tab-White_RGB.png"/>
          <p:cNvPicPr preferRelativeResize="0"/>
          <p:nvPr/>
        </p:nvPicPr>
        <p:blipFill rotWithShape="1">
          <a:blip r:embed="rId3">
            <a:alphaModFix/>
          </a:blip>
          <a:srcRect/>
          <a:stretch/>
        </p:blipFill>
        <p:spPr>
          <a:xfrm>
            <a:off x="8610600" y="0"/>
            <a:ext cx="236539" cy="335148"/>
          </a:xfrm>
          <a:prstGeom prst="rect">
            <a:avLst/>
          </a:prstGeom>
          <a:noFill/>
          <a:ln>
            <a:noFill/>
          </a:ln>
        </p:spPr>
      </p:pic>
      <p:sp>
        <p:nvSpPr>
          <p:cNvPr id="336" name="Shape 336"/>
          <p:cNvSpPr txBox="1">
            <a:spLocks noGrp="1"/>
          </p:cNvSpPr>
          <p:nvPr>
            <p:ph type="ctrTitle"/>
          </p:nvPr>
        </p:nvSpPr>
        <p:spPr>
          <a:xfrm>
            <a:off x="246888" y="2577432"/>
            <a:ext cx="6684264" cy="1310218"/>
          </a:xfrm>
          <a:prstGeom prst="rect">
            <a:avLst/>
          </a:prstGeom>
          <a:noFill/>
          <a:ln>
            <a:noFill/>
          </a:ln>
        </p:spPr>
        <p:txBody>
          <a:bodyPr spcFirstLastPara="1" wrap="square" lIns="91425" tIns="91425" rIns="91425" bIns="91425" anchor="b" anchorCtr="0"/>
          <a:lstStyle>
            <a:lvl1pPr marL="0" marR="0" lvl="0" indent="0" algn="l" rtl="0">
              <a:lnSpc>
                <a:spcPct val="90000"/>
              </a:lnSpc>
              <a:spcBef>
                <a:spcPts val="0"/>
              </a:spcBef>
              <a:spcAft>
                <a:spcPts val="0"/>
              </a:spcAft>
              <a:buSzPts val="1400"/>
              <a:buNone/>
              <a:defRPr sz="4200" b="1" i="0" u="none" strike="noStrike" cap="none">
                <a:solidFill>
                  <a:schemeClr val="lt1"/>
                </a:solidFill>
                <a:latin typeface="Arial"/>
                <a:ea typeface="Arial"/>
                <a:cs typeface="Arial"/>
                <a:sym typeface="Arial"/>
              </a:defRPr>
            </a:lvl1pPr>
            <a:lvl2pPr marL="0" marR="0" lvl="1"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2pPr>
            <a:lvl3pPr marL="0" marR="0" lvl="2"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3pPr>
            <a:lvl4pPr marL="0" marR="0" lvl="3"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4pPr>
            <a:lvl5pPr marL="0" marR="0" lvl="4"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5pPr>
            <a:lvl6pPr marL="457200" marR="0" lvl="5"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6pPr>
            <a:lvl7pPr marL="914400" marR="0" lvl="6"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7pPr>
            <a:lvl8pPr marL="1371600" marR="0" lvl="7"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8pPr>
            <a:lvl9pPr marL="1828800" marR="0" lvl="8"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9pPr>
          </a:lstStyle>
          <a:p>
            <a:endParaRPr/>
          </a:p>
        </p:txBody>
      </p:sp>
      <p:sp>
        <p:nvSpPr>
          <p:cNvPr id="337" name="Shape 337"/>
          <p:cNvSpPr txBox="1">
            <a:spLocks noGrp="1"/>
          </p:cNvSpPr>
          <p:nvPr>
            <p:ph type="subTitle" idx="2"/>
          </p:nvPr>
        </p:nvSpPr>
        <p:spPr>
          <a:xfrm>
            <a:off x="264135" y="4014216"/>
            <a:ext cx="6684264" cy="665162"/>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800"/>
              </a:spcBef>
              <a:spcAft>
                <a:spcPts val="0"/>
              </a:spcAft>
              <a:buClr>
                <a:schemeClr val="dk2"/>
              </a:buClr>
              <a:buSzPts val="2000"/>
              <a:buFont typeface="Arial"/>
              <a:buNone/>
              <a:defRPr sz="2000" b="0" i="0" u="none" strike="noStrike" cap="none">
                <a:solidFill>
                  <a:srgbClr val="FFFFFF"/>
                </a:solidFill>
                <a:latin typeface="Arial"/>
                <a:ea typeface="Arial"/>
                <a:cs typeface="Arial"/>
                <a:sym typeface="Arial"/>
              </a:defRPr>
            </a:lvl1pPr>
            <a:lvl2pPr marL="457200" marR="0" lvl="1" indent="0" algn="ctr" rtl="0">
              <a:spcBef>
                <a:spcPts val="800"/>
              </a:spcBef>
              <a:spcAft>
                <a:spcPts val="0"/>
              </a:spcAft>
              <a:buClr>
                <a:schemeClr val="dk2"/>
              </a:buClr>
              <a:buSzPts val="1600"/>
              <a:buFont typeface="Arial"/>
              <a:buNone/>
              <a:defRPr sz="1600" b="0" i="0" u="none" strike="noStrike" cap="none">
                <a:solidFill>
                  <a:srgbClr val="888888"/>
                </a:solidFill>
                <a:latin typeface="Arial"/>
                <a:ea typeface="Arial"/>
                <a:cs typeface="Arial"/>
                <a:sym typeface="Arial"/>
              </a:defRPr>
            </a:lvl2pPr>
            <a:lvl3pPr marL="914400" marR="0" lvl="2" indent="0" algn="ctr" rtl="0">
              <a:spcBef>
                <a:spcPts val="700"/>
              </a:spcBef>
              <a:spcAft>
                <a:spcPts val="0"/>
              </a:spcAft>
              <a:buClr>
                <a:schemeClr val="dk2"/>
              </a:buClr>
              <a:buSzPts val="1400"/>
              <a:buFont typeface="Arial"/>
              <a:buNone/>
              <a:defRPr sz="1400" b="0" i="0" u="none" strike="noStrike" cap="none">
                <a:solidFill>
                  <a:srgbClr val="888888"/>
                </a:solidFill>
                <a:latin typeface="Arial"/>
                <a:ea typeface="Arial"/>
                <a:cs typeface="Arial"/>
                <a:sym typeface="Arial"/>
              </a:defRPr>
            </a:lvl3pPr>
            <a:lvl4pPr marL="1371600" marR="0" lvl="3" indent="0" algn="ctr" rtl="0">
              <a:spcBef>
                <a:spcPts val="700"/>
              </a:spcBef>
              <a:spcAft>
                <a:spcPts val="0"/>
              </a:spcAft>
              <a:buClr>
                <a:schemeClr val="dk2"/>
              </a:buClr>
              <a:buSzPts val="1200"/>
              <a:buFont typeface="Arial"/>
              <a:buNone/>
              <a:defRPr sz="1200" b="0" i="0" u="none" strike="noStrike" cap="none">
                <a:solidFill>
                  <a:srgbClr val="888888"/>
                </a:solidFill>
                <a:latin typeface="Arial"/>
                <a:ea typeface="Arial"/>
                <a:cs typeface="Arial"/>
                <a:sym typeface="Arial"/>
              </a:defRPr>
            </a:lvl4pPr>
            <a:lvl5pPr marL="1828800" marR="0" lvl="4" indent="0" algn="ctr" rtl="0">
              <a:spcBef>
                <a:spcPts val="700"/>
              </a:spcBef>
              <a:spcAft>
                <a:spcPts val="0"/>
              </a:spcAft>
              <a:buClr>
                <a:schemeClr val="dk2"/>
              </a:buClr>
              <a:buSzPts val="1200"/>
              <a:buFont typeface="Arial"/>
              <a:buNone/>
              <a:defRPr sz="1200" b="0" i="0" u="none" strike="noStrike" cap="none">
                <a:solidFill>
                  <a:srgbClr val="888888"/>
                </a:solidFill>
                <a:latin typeface="Arial"/>
                <a:ea typeface="Arial"/>
                <a:cs typeface="Arial"/>
                <a:sym typeface="Arial"/>
              </a:defRPr>
            </a:lvl5pPr>
            <a:lvl6pPr marL="2286000" marR="0" lvl="5" indent="0" algn="ctr" rtl="0">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6pPr>
            <a:lvl7pPr marL="2743200" marR="0" lvl="6" indent="0" algn="ctr" rtl="0">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7pPr>
            <a:lvl8pPr marL="3200400" marR="0" lvl="7" indent="0" algn="ctr" rtl="0">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8pPr>
            <a:lvl9pPr marL="3657600" marR="0" lvl="8" indent="0" algn="ctr" rtl="0">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9pPr>
          </a:lstStyle>
          <a:p>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cSld name="56_Title Full Logo GOLD">
    <p:spTree>
      <p:nvGrpSpPr>
        <p:cNvPr id="1" name="Shape 338"/>
        <p:cNvGrpSpPr/>
        <p:nvPr/>
      </p:nvGrpSpPr>
      <p:grpSpPr>
        <a:xfrm>
          <a:off x="0" y="0"/>
          <a:ext cx="0" cy="0"/>
          <a:chOff x="0" y="0"/>
          <a:chExt cx="0" cy="0"/>
        </a:xfrm>
      </p:grpSpPr>
      <p:pic>
        <p:nvPicPr>
          <p:cNvPr id="339" name="Shape 339" descr="Orange st.jpg"/>
          <p:cNvPicPr preferRelativeResize="0"/>
          <p:nvPr/>
        </p:nvPicPr>
        <p:blipFill rotWithShape="1">
          <a:blip r:embed="rId2">
            <a:alphaModFix/>
          </a:blip>
          <a:srcRect/>
          <a:stretch/>
        </p:blipFill>
        <p:spPr>
          <a:xfrm>
            <a:off x="0" y="0"/>
            <a:ext cx="9144000" cy="6815137"/>
          </a:xfrm>
          <a:prstGeom prst="rect">
            <a:avLst/>
          </a:prstGeom>
          <a:noFill/>
          <a:ln>
            <a:noFill/>
          </a:ln>
        </p:spPr>
      </p:pic>
      <p:sp>
        <p:nvSpPr>
          <p:cNvPr id="340" name="Shape 340"/>
          <p:cNvSpPr txBox="1">
            <a:spLocks noGrp="1"/>
          </p:cNvSpPr>
          <p:nvPr>
            <p:ph type="body" idx="1"/>
          </p:nvPr>
        </p:nvSpPr>
        <p:spPr>
          <a:xfrm>
            <a:off x="247426" y="5791200"/>
            <a:ext cx="2891063" cy="697394"/>
          </a:xfrm>
          <a:prstGeom prst="rect">
            <a:avLst/>
          </a:prstGeom>
          <a:noFill/>
          <a:ln>
            <a:noFill/>
          </a:ln>
        </p:spPr>
        <p:txBody>
          <a:bodyPr spcFirstLastPara="1" wrap="square" lIns="91425" tIns="91425" rIns="91425" bIns="91425" anchor="b" anchorCtr="0"/>
          <a:lstStyle>
            <a:lvl1pPr marL="457200" marR="0" lvl="0" indent="-228600" algn="l" rtl="0">
              <a:lnSpc>
                <a:spcPct val="100000"/>
              </a:lnSpc>
              <a:spcBef>
                <a:spcPts val="0"/>
              </a:spcBef>
              <a:spcAft>
                <a:spcPts val="0"/>
              </a:spcAft>
              <a:buClr>
                <a:schemeClr val="dk2"/>
              </a:buClr>
              <a:buSzPts val="1200"/>
              <a:buFont typeface="Arial"/>
              <a:buNone/>
              <a:defRPr sz="1200" b="0" i="0" u="none" strike="noStrike" cap="none">
                <a:solidFill>
                  <a:srgbClr val="FFFFFF"/>
                </a:solidFill>
                <a:latin typeface="Arial"/>
                <a:ea typeface="Arial"/>
                <a:cs typeface="Arial"/>
                <a:sym typeface="Arial"/>
              </a:defRPr>
            </a:lvl1pPr>
            <a:lvl2pPr marL="914400" marR="0" lvl="1" indent="-228600" algn="l" rtl="0">
              <a:spcBef>
                <a:spcPts val="800"/>
              </a:spcBef>
              <a:spcAft>
                <a:spcPts val="0"/>
              </a:spcAft>
              <a:buClr>
                <a:schemeClr val="dk2"/>
              </a:buClr>
              <a:buSzPts val="2000"/>
              <a:buFont typeface="Arial"/>
              <a:buNone/>
              <a:defRPr sz="2000" b="1" i="0" u="none" strike="noStrike" cap="none">
                <a:solidFill>
                  <a:schemeClr val="dk2"/>
                </a:solidFill>
                <a:latin typeface="Arial"/>
                <a:ea typeface="Arial"/>
                <a:cs typeface="Arial"/>
                <a:sym typeface="Arial"/>
              </a:defRPr>
            </a:lvl2pPr>
            <a:lvl3pPr marL="1371600" marR="0" lvl="2" indent="-228600" algn="l" rtl="0">
              <a:spcBef>
                <a:spcPts val="700"/>
              </a:spcBef>
              <a:spcAft>
                <a:spcPts val="0"/>
              </a:spcAft>
              <a:buClr>
                <a:schemeClr val="dk2"/>
              </a:buClr>
              <a:buSzPts val="1800"/>
              <a:buFont typeface="Arial"/>
              <a:buNone/>
              <a:defRPr sz="1800" b="1" i="0" u="none" strike="noStrike" cap="none">
                <a:solidFill>
                  <a:schemeClr val="dk2"/>
                </a:solidFill>
                <a:latin typeface="Arial"/>
                <a:ea typeface="Arial"/>
                <a:cs typeface="Arial"/>
                <a:sym typeface="Arial"/>
              </a:defRPr>
            </a:lvl3pPr>
            <a:lvl4pPr marL="1828800" marR="0" lvl="3"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4pPr>
            <a:lvl5pPr marL="2286000" marR="0" lvl="4"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5pPr>
            <a:lvl6pPr marL="2743200" marR="0" lvl="5"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6pPr>
            <a:lvl7pPr marL="3200400" marR="0" lvl="6"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7pPr>
            <a:lvl8pPr marL="3657600" marR="0" lvl="7"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8pPr>
            <a:lvl9pPr marL="4114800" marR="0" lvl="8"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9pPr>
          </a:lstStyle>
          <a:p>
            <a:endParaRPr/>
          </a:p>
        </p:txBody>
      </p:sp>
      <p:sp>
        <p:nvSpPr>
          <p:cNvPr id="341" name="Shape 341"/>
          <p:cNvSpPr/>
          <p:nvPr/>
        </p:nvSpPr>
        <p:spPr>
          <a:xfrm>
            <a:off x="255636" y="6632364"/>
            <a:ext cx="2582758" cy="18466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600"/>
              <a:buFont typeface="Arial"/>
              <a:buNone/>
            </a:pPr>
            <a:r>
              <a:rPr lang="en-US" sz="600" b="0" i="0" u="none" strike="noStrike" cap="none">
                <a:solidFill>
                  <a:schemeClr val="lt1"/>
                </a:solidFill>
                <a:latin typeface="Arial"/>
                <a:ea typeface="Arial"/>
                <a:cs typeface="Arial"/>
                <a:sym typeface="Arial"/>
              </a:rPr>
              <a:t>Copyright © 2017 The Nielsen Company. Confidential and proprietary.</a:t>
            </a:r>
            <a:endParaRPr/>
          </a:p>
        </p:txBody>
      </p:sp>
      <p:pic>
        <p:nvPicPr>
          <p:cNvPr id="342" name="Shape 342" descr="Nielsen_R.png"/>
          <p:cNvPicPr preferRelativeResize="0"/>
          <p:nvPr/>
        </p:nvPicPr>
        <p:blipFill rotWithShape="1">
          <a:blip r:embed="rId3">
            <a:alphaModFix/>
          </a:blip>
          <a:srcRect/>
          <a:stretch/>
        </p:blipFill>
        <p:spPr>
          <a:xfrm>
            <a:off x="364066" y="2081657"/>
            <a:ext cx="1170446" cy="414126"/>
          </a:xfrm>
          <a:prstGeom prst="rect">
            <a:avLst/>
          </a:prstGeom>
          <a:noFill/>
          <a:ln>
            <a:noFill/>
          </a:ln>
        </p:spPr>
      </p:pic>
      <p:sp>
        <p:nvSpPr>
          <p:cNvPr id="343" name="Shape 343"/>
          <p:cNvSpPr txBox="1">
            <a:spLocks noGrp="1"/>
          </p:cNvSpPr>
          <p:nvPr>
            <p:ph type="ctrTitle"/>
          </p:nvPr>
        </p:nvSpPr>
        <p:spPr>
          <a:xfrm>
            <a:off x="246888" y="2577432"/>
            <a:ext cx="6684264" cy="1310218"/>
          </a:xfrm>
          <a:prstGeom prst="rect">
            <a:avLst/>
          </a:prstGeom>
          <a:noFill/>
          <a:ln>
            <a:noFill/>
          </a:ln>
        </p:spPr>
        <p:txBody>
          <a:bodyPr spcFirstLastPara="1" wrap="square" lIns="91425" tIns="91425" rIns="91425" bIns="91425" anchor="b" anchorCtr="0"/>
          <a:lstStyle>
            <a:lvl1pPr marL="0" marR="0" lvl="0" indent="0" algn="l" rtl="0">
              <a:lnSpc>
                <a:spcPct val="90000"/>
              </a:lnSpc>
              <a:spcBef>
                <a:spcPts val="0"/>
              </a:spcBef>
              <a:spcAft>
                <a:spcPts val="0"/>
              </a:spcAft>
              <a:buSzPts val="1400"/>
              <a:buNone/>
              <a:defRPr sz="4200" b="1" i="0" u="none" strike="noStrike" cap="none">
                <a:solidFill>
                  <a:schemeClr val="lt1"/>
                </a:solidFill>
                <a:latin typeface="Arial"/>
                <a:ea typeface="Arial"/>
                <a:cs typeface="Arial"/>
                <a:sym typeface="Arial"/>
              </a:defRPr>
            </a:lvl1pPr>
            <a:lvl2pPr marL="0" marR="0" lvl="1"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2pPr>
            <a:lvl3pPr marL="0" marR="0" lvl="2"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3pPr>
            <a:lvl4pPr marL="0" marR="0" lvl="3"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4pPr>
            <a:lvl5pPr marL="0" marR="0" lvl="4"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5pPr>
            <a:lvl6pPr marL="457200" marR="0" lvl="5"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6pPr>
            <a:lvl7pPr marL="914400" marR="0" lvl="6"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7pPr>
            <a:lvl8pPr marL="1371600" marR="0" lvl="7"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8pPr>
            <a:lvl9pPr marL="1828800" marR="0" lvl="8"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9pPr>
          </a:lstStyle>
          <a:p>
            <a:endParaRPr/>
          </a:p>
        </p:txBody>
      </p:sp>
      <p:sp>
        <p:nvSpPr>
          <p:cNvPr id="344" name="Shape 344"/>
          <p:cNvSpPr txBox="1">
            <a:spLocks noGrp="1"/>
          </p:cNvSpPr>
          <p:nvPr>
            <p:ph type="subTitle" idx="2"/>
          </p:nvPr>
        </p:nvSpPr>
        <p:spPr>
          <a:xfrm>
            <a:off x="264135" y="4014216"/>
            <a:ext cx="6684264" cy="665162"/>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800"/>
              </a:spcBef>
              <a:spcAft>
                <a:spcPts val="0"/>
              </a:spcAft>
              <a:buClr>
                <a:schemeClr val="dk2"/>
              </a:buClr>
              <a:buSzPts val="2000"/>
              <a:buFont typeface="Arial"/>
              <a:buNone/>
              <a:defRPr sz="2000" b="0" i="0" u="none" strike="noStrike" cap="none">
                <a:solidFill>
                  <a:srgbClr val="FFFFFF"/>
                </a:solidFill>
                <a:latin typeface="Arial"/>
                <a:ea typeface="Arial"/>
                <a:cs typeface="Arial"/>
                <a:sym typeface="Arial"/>
              </a:defRPr>
            </a:lvl1pPr>
            <a:lvl2pPr marL="457200" marR="0" lvl="1" indent="0" algn="ctr" rtl="0">
              <a:spcBef>
                <a:spcPts val="800"/>
              </a:spcBef>
              <a:spcAft>
                <a:spcPts val="0"/>
              </a:spcAft>
              <a:buClr>
                <a:schemeClr val="dk2"/>
              </a:buClr>
              <a:buSzPts val="1600"/>
              <a:buFont typeface="Arial"/>
              <a:buNone/>
              <a:defRPr sz="1600" b="0" i="0" u="none" strike="noStrike" cap="none">
                <a:solidFill>
                  <a:srgbClr val="888888"/>
                </a:solidFill>
                <a:latin typeface="Arial"/>
                <a:ea typeface="Arial"/>
                <a:cs typeface="Arial"/>
                <a:sym typeface="Arial"/>
              </a:defRPr>
            </a:lvl2pPr>
            <a:lvl3pPr marL="914400" marR="0" lvl="2" indent="0" algn="ctr" rtl="0">
              <a:spcBef>
                <a:spcPts val="700"/>
              </a:spcBef>
              <a:spcAft>
                <a:spcPts val="0"/>
              </a:spcAft>
              <a:buClr>
                <a:schemeClr val="dk2"/>
              </a:buClr>
              <a:buSzPts val="1400"/>
              <a:buFont typeface="Arial"/>
              <a:buNone/>
              <a:defRPr sz="1400" b="0" i="0" u="none" strike="noStrike" cap="none">
                <a:solidFill>
                  <a:srgbClr val="888888"/>
                </a:solidFill>
                <a:latin typeface="Arial"/>
                <a:ea typeface="Arial"/>
                <a:cs typeface="Arial"/>
                <a:sym typeface="Arial"/>
              </a:defRPr>
            </a:lvl3pPr>
            <a:lvl4pPr marL="1371600" marR="0" lvl="3" indent="0" algn="ctr" rtl="0">
              <a:spcBef>
                <a:spcPts val="700"/>
              </a:spcBef>
              <a:spcAft>
                <a:spcPts val="0"/>
              </a:spcAft>
              <a:buClr>
                <a:schemeClr val="dk2"/>
              </a:buClr>
              <a:buSzPts val="1200"/>
              <a:buFont typeface="Arial"/>
              <a:buNone/>
              <a:defRPr sz="1200" b="0" i="0" u="none" strike="noStrike" cap="none">
                <a:solidFill>
                  <a:srgbClr val="888888"/>
                </a:solidFill>
                <a:latin typeface="Arial"/>
                <a:ea typeface="Arial"/>
                <a:cs typeface="Arial"/>
                <a:sym typeface="Arial"/>
              </a:defRPr>
            </a:lvl4pPr>
            <a:lvl5pPr marL="1828800" marR="0" lvl="4" indent="0" algn="ctr" rtl="0">
              <a:spcBef>
                <a:spcPts val="700"/>
              </a:spcBef>
              <a:spcAft>
                <a:spcPts val="0"/>
              </a:spcAft>
              <a:buClr>
                <a:schemeClr val="dk2"/>
              </a:buClr>
              <a:buSzPts val="1200"/>
              <a:buFont typeface="Arial"/>
              <a:buNone/>
              <a:defRPr sz="1200" b="0" i="0" u="none" strike="noStrike" cap="none">
                <a:solidFill>
                  <a:srgbClr val="888888"/>
                </a:solidFill>
                <a:latin typeface="Arial"/>
                <a:ea typeface="Arial"/>
                <a:cs typeface="Arial"/>
                <a:sym typeface="Arial"/>
              </a:defRPr>
            </a:lvl5pPr>
            <a:lvl6pPr marL="2286000" marR="0" lvl="5" indent="0" algn="ctr" rtl="0">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6pPr>
            <a:lvl7pPr marL="2743200" marR="0" lvl="6" indent="0" algn="ctr" rtl="0">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7pPr>
            <a:lvl8pPr marL="3200400" marR="0" lvl="7" indent="0" algn="ctr" rtl="0">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8pPr>
            <a:lvl9pPr marL="3657600" marR="0" lvl="8" indent="0" algn="ctr" rtl="0">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9pPr>
          </a:lstStyle>
          <a:p>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cSld name="58_Title N-tab White">
    <p:spTree>
      <p:nvGrpSpPr>
        <p:cNvPr id="1" name="Shape 345"/>
        <p:cNvGrpSpPr/>
        <p:nvPr/>
      </p:nvGrpSpPr>
      <p:grpSpPr>
        <a:xfrm>
          <a:off x="0" y="0"/>
          <a:ext cx="0" cy="0"/>
          <a:chOff x="0" y="0"/>
          <a:chExt cx="0" cy="0"/>
        </a:xfrm>
      </p:grpSpPr>
      <p:pic>
        <p:nvPicPr>
          <p:cNvPr id="346" name="Shape 346" descr="Yellow shirt.jpg"/>
          <p:cNvPicPr preferRelativeResize="0"/>
          <p:nvPr/>
        </p:nvPicPr>
        <p:blipFill rotWithShape="1">
          <a:blip r:embed="rId2">
            <a:alphaModFix/>
          </a:blip>
          <a:srcRect/>
          <a:stretch/>
        </p:blipFill>
        <p:spPr>
          <a:xfrm>
            <a:off x="0" y="0"/>
            <a:ext cx="9144000" cy="6815137"/>
          </a:xfrm>
          <a:prstGeom prst="rect">
            <a:avLst/>
          </a:prstGeom>
          <a:noFill/>
          <a:ln>
            <a:noFill/>
          </a:ln>
        </p:spPr>
      </p:pic>
      <p:pic>
        <p:nvPicPr>
          <p:cNvPr id="347" name="Shape 347" descr="Orande Stri.jpg"/>
          <p:cNvPicPr preferRelativeResize="0"/>
          <p:nvPr/>
        </p:nvPicPr>
        <p:blipFill rotWithShape="1">
          <a:blip r:embed="rId3">
            <a:alphaModFix/>
          </a:blip>
          <a:srcRect/>
          <a:stretch/>
        </p:blipFill>
        <p:spPr>
          <a:xfrm>
            <a:off x="0" y="0"/>
            <a:ext cx="231582" cy="6815137"/>
          </a:xfrm>
          <a:prstGeom prst="rect">
            <a:avLst/>
          </a:prstGeom>
          <a:noFill/>
          <a:ln>
            <a:noFill/>
          </a:ln>
        </p:spPr>
      </p:pic>
      <p:sp>
        <p:nvSpPr>
          <p:cNvPr id="348" name="Shape 348"/>
          <p:cNvSpPr txBox="1">
            <a:spLocks noGrp="1"/>
          </p:cNvSpPr>
          <p:nvPr>
            <p:ph type="body" idx="1"/>
          </p:nvPr>
        </p:nvSpPr>
        <p:spPr>
          <a:xfrm>
            <a:off x="336851" y="6008206"/>
            <a:ext cx="2891063" cy="697394"/>
          </a:xfrm>
          <a:prstGeom prst="rect">
            <a:avLst/>
          </a:prstGeom>
          <a:noFill/>
          <a:ln>
            <a:noFill/>
          </a:ln>
        </p:spPr>
        <p:txBody>
          <a:bodyPr spcFirstLastPara="1" wrap="square" lIns="91425" tIns="91425" rIns="91425" bIns="91425" anchor="b" anchorCtr="0"/>
          <a:lstStyle>
            <a:lvl1pPr marL="457200" marR="0" lvl="0" indent="-228600" algn="l" rtl="0">
              <a:lnSpc>
                <a:spcPct val="100000"/>
              </a:lnSpc>
              <a:spcBef>
                <a:spcPts val="0"/>
              </a:spcBef>
              <a:spcAft>
                <a:spcPts val="0"/>
              </a:spcAft>
              <a:buClr>
                <a:schemeClr val="dk2"/>
              </a:buClr>
              <a:buSzPts val="1200"/>
              <a:buFont typeface="Arial"/>
              <a:buNone/>
              <a:defRPr sz="1200" b="0" i="0" u="none" strike="noStrike" cap="none">
                <a:solidFill>
                  <a:schemeClr val="dk2"/>
                </a:solidFill>
                <a:latin typeface="Arial"/>
                <a:ea typeface="Arial"/>
                <a:cs typeface="Arial"/>
                <a:sym typeface="Arial"/>
              </a:defRPr>
            </a:lvl1pPr>
            <a:lvl2pPr marL="914400" marR="0" lvl="1" indent="-228600" algn="l" rtl="0">
              <a:spcBef>
                <a:spcPts val="800"/>
              </a:spcBef>
              <a:spcAft>
                <a:spcPts val="0"/>
              </a:spcAft>
              <a:buClr>
                <a:schemeClr val="dk2"/>
              </a:buClr>
              <a:buSzPts val="2000"/>
              <a:buFont typeface="Arial"/>
              <a:buNone/>
              <a:defRPr sz="2000" b="1" i="0" u="none" strike="noStrike" cap="none">
                <a:solidFill>
                  <a:schemeClr val="dk2"/>
                </a:solidFill>
                <a:latin typeface="Arial"/>
                <a:ea typeface="Arial"/>
                <a:cs typeface="Arial"/>
                <a:sym typeface="Arial"/>
              </a:defRPr>
            </a:lvl2pPr>
            <a:lvl3pPr marL="1371600" marR="0" lvl="2" indent="-228600" algn="l" rtl="0">
              <a:spcBef>
                <a:spcPts val="700"/>
              </a:spcBef>
              <a:spcAft>
                <a:spcPts val="0"/>
              </a:spcAft>
              <a:buClr>
                <a:schemeClr val="dk2"/>
              </a:buClr>
              <a:buSzPts val="1800"/>
              <a:buFont typeface="Arial"/>
              <a:buNone/>
              <a:defRPr sz="1800" b="1" i="0" u="none" strike="noStrike" cap="none">
                <a:solidFill>
                  <a:schemeClr val="dk2"/>
                </a:solidFill>
                <a:latin typeface="Arial"/>
                <a:ea typeface="Arial"/>
                <a:cs typeface="Arial"/>
                <a:sym typeface="Arial"/>
              </a:defRPr>
            </a:lvl3pPr>
            <a:lvl4pPr marL="1828800" marR="0" lvl="3"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4pPr>
            <a:lvl5pPr marL="2286000" marR="0" lvl="4"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5pPr>
            <a:lvl6pPr marL="2743200" marR="0" lvl="5"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6pPr>
            <a:lvl7pPr marL="3200400" marR="0" lvl="6"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7pPr>
            <a:lvl8pPr marL="3657600" marR="0" lvl="7"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8pPr>
            <a:lvl9pPr marL="4114800" marR="0" lvl="8"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9pPr>
          </a:lstStyle>
          <a:p>
            <a:endParaRPr/>
          </a:p>
        </p:txBody>
      </p:sp>
      <p:sp>
        <p:nvSpPr>
          <p:cNvPr id="349" name="Shape 349"/>
          <p:cNvSpPr/>
          <p:nvPr/>
        </p:nvSpPr>
        <p:spPr>
          <a:xfrm rot="-5400000">
            <a:off x="-1180192" y="5435465"/>
            <a:ext cx="2569934" cy="184666"/>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600">
                <a:solidFill>
                  <a:schemeClr val="lt1"/>
                </a:solidFill>
                <a:latin typeface="Arial"/>
                <a:ea typeface="Arial"/>
                <a:cs typeface="Arial"/>
                <a:sym typeface="Arial"/>
              </a:rPr>
              <a:t>Copyright © 2017 The Nielsen Company. Confidential and proprietary.</a:t>
            </a:r>
            <a:endParaRPr/>
          </a:p>
        </p:txBody>
      </p:sp>
      <p:sp>
        <p:nvSpPr>
          <p:cNvPr id="350" name="Shape 350"/>
          <p:cNvSpPr txBox="1">
            <a:spLocks noGrp="1"/>
          </p:cNvSpPr>
          <p:nvPr>
            <p:ph type="ctrTitle"/>
          </p:nvPr>
        </p:nvSpPr>
        <p:spPr>
          <a:xfrm>
            <a:off x="336322" y="461584"/>
            <a:ext cx="8218686" cy="1310218"/>
          </a:xfrm>
          <a:prstGeom prst="rect">
            <a:avLst/>
          </a:prstGeom>
          <a:noFill/>
          <a:ln>
            <a:noFill/>
          </a:ln>
        </p:spPr>
        <p:txBody>
          <a:bodyPr spcFirstLastPara="1" wrap="square" lIns="91425" tIns="91425" rIns="91425" bIns="91425" anchor="ctr" anchorCtr="0"/>
          <a:lstStyle>
            <a:lvl1pPr marL="0" marR="0" lvl="0" indent="0" algn="l" rtl="0">
              <a:lnSpc>
                <a:spcPct val="90000"/>
              </a:lnSpc>
              <a:spcBef>
                <a:spcPts val="0"/>
              </a:spcBef>
              <a:spcAft>
                <a:spcPts val="0"/>
              </a:spcAft>
              <a:buSzPts val="1400"/>
              <a:buNone/>
              <a:defRPr sz="4200" b="1" i="0" u="none" strike="noStrike" cap="none">
                <a:solidFill>
                  <a:schemeClr val="dk2"/>
                </a:solidFill>
                <a:latin typeface="Arial"/>
                <a:ea typeface="Arial"/>
                <a:cs typeface="Arial"/>
                <a:sym typeface="Arial"/>
              </a:defRPr>
            </a:lvl1pPr>
            <a:lvl2pPr marL="0" marR="0" lvl="1"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2pPr>
            <a:lvl3pPr marL="0" marR="0" lvl="2"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3pPr>
            <a:lvl4pPr marL="0" marR="0" lvl="3"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4pPr>
            <a:lvl5pPr marL="0" marR="0" lvl="4"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5pPr>
            <a:lvl6pPr marL="457200" marR="0" lvl="5"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6pPr>
            <a:lvl7pPr marL="914400" marR="0" lvl="6"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7pPr>
            <a:lvl8pPr marL="1371600" marR="0" lvl="7"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8pPr>
            <a:lvl9pPr marL="1828800" marR="0" lvl="8"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09_Table">
    <p:spTree>
      <p:nvGrpSpPr>
        <p:cNvPr id="1" name="Shape 136"/>
        <p:cNvGrpSpPr/>
        <p:nvPr/>
      </p:nvGrpSpPr>
      <p:grpSpPr>
        <a:xfrm>
          <a:off x="0" y="0"/>
          <a:ext cx="0" cy="0"/>
          <a:chOff x="0" y="0"/>
          <a:chExt cx="0" cy="0"/>
        </a:xfrm>
      </p:grpSpPr>
      <p:sp>
        <p:nvSpPr>
          <p:cNvPr id="137" name="Shape 137"/>
          <p:cNvSpPr txBox="1">
            <a:spLocks noGrp="1"/>
          </p:cNvSpPr>
          <p:nvPr>
            <p:ph type="title"/>
          </p:nvPr>
        </p:nvSpPr>
        <p:spPr>
          <a:xfrm>
            <a:off x="593725" y="676275"/>
            <a:ext cx="8166100" cy="571500"/>
          </a:xfrm>
          <a:prstGeom prst="rect">
            <a:avLst/>
          </a:prstGeom>
          <a:noFill/>
          <a:ln>
            <a:noFill/>
          </a:ln>
        </p:spPr>
        <p:txBody>
          <a:bodyPr spcFirstLastPara="1" wrap="square" lIns="91425" tIns="91425" rIns="91425" bIns="91425" anchor="b" anchorCtr="0"/>
          <a:lstStyle>
            <a:lvl1pPr marL="0" marR="0" lvl="0" indent="0" algn="l" rtl="0">
              <a:spcBef>
                <a:spcPts val="0"/>
              </a:spcBef>
              <a:spcAft>
                <a:spcPts val="0"/>
              </a:spcAft>
              <a:buSzPts val="1400"/>
              <a:buNone/>
              <a:defRPr sz="3000" b="1" i="0" u="none" strike="noStrike" cap="none">
                <a:solidFill>
                  <a:schemeClr val="dk2"/>
                </a:solidFill>
                <a:latin typeface="Arial"/>
                <a:ea typeface="Arial"/>
                <a:cs typeface="Arial"/>
                <a:sym typeface="Arial"/>
              </a:defRPr>
            </a:lvl1pPr>
            <a:lvl2pPr marL="0" marR="0" lvl="1"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2pPr>
            <a:lvl3pPr marL="0" marR="0" lvl="2"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3pPr>
            <a:lvl4pPr marL="0" marR="0" lvl="3"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4pPr>
            <a:lvl5pPr marL="0" marR="0" lvl="4"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5pPr>
            <a:lvl6pPr marL="457200" marR="0" lvl="5"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6pPr>
            <a:lvl7pPr marL="914400" marR="0" lvl="6"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7pPr>
            <a:lvl8pPr marL="1371600" marR="0" lvl="7"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8pPr>
            <a:lvl9pPr marL="1828800" marR="0" lvl="8"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9pPr>
          </a:lstStyle>
          <a:p>
            <a:endParaRPr/>
          </a:p>
        </p:txBody>
      </p:sp>
      <p:sp>
        <p:nvSpPr>
          <p:cNvPr id="138" name="Shape 138"/>
          <p:cNvSpPr txBox="1">
            <a:spLocks noGrp="1"/>
          </p:cNvSpPr>
          <p:nvPr>
            <p:ph type="body" idx="1"/>
          </p:nvPr>
        </p:nvSpPr>
        <p:spPr>
          <a:xfrm>
            <a:off x="594360" y="1280160"/>
            <a:ext cx="8160322" cy="315118"/>
          </a:xfrm>
          <a:prstGeom prst="rect">
            <a:avLst/>
          </a:prstGeom>
          <a:noFill/>
          <a:ln>
            <a:noFill/>
          </a:ln>
        </p:spPr>
        <p:txBody>
          <a:bodyPr spcFirstLastPara="1" wrap="square" lIns="91425" tIns="91425" rIns="91425" bIns="91425" anchor="t" anchorCtr="0"/>
          <a:lstStyle>
            <a:lvl1pPr marL="457200" marR="0" lvl="0" indent="-228600" algn="l" rtl="0">
              <a:spcBef>
                <a:spcPts val="0"/>
              </a:spcBef>
              <a:spcAft>
                <a:spcPts val="0"/>
              </a:spcAft>
              <a:buClr>
                <a:schemeClr val="dk2"/>
              </a:buClr>
              <a:buSzPts val="1800"/>
              <a:buFont typeface="Arial"/>
              <a:buNone/>
              <a:defRPr sz="1800" b="0" i="0" u="none" strike="noStrike" cap="none">
                <a:solidFill>
                  <a:schemeClr val="dk2"/>
                </a:solidFill>
                <a:latin typeface="Arial"/>
                <a:ea typeface="Arial"/>
                <a:cs typeface="Arial"/>
                <a:sym typeface="Arial"/>
              </a:defRPr>
            </a:lvl1pPr>
            <a:lvl2pPr marL="914400" marR="0" lvl="1" indent="-228600" algn="l" rtl="0">
              <a:spcBef>
                <a:spcPts val="800"/>
              </a:spcBef>
              <a:spcAft>
                <a:spcPts val="0"/>
              </a:spcAft>
              <a:buClr>
                <a:schemeClr val="dk2"/>
              </a:buClr>
              <a:buSzPts val="2000"/>
              <a:buFont typeface="Arial"/>
              <a:buNone/>
              <a:defRPr sz="2000" b="1" i="0" u="none" strike="noStrike" cap="none">
                <a:solidFill>
                  <a:schemeClr val="dk2"/>
                </a:solidFill>
                <a:latin typeface="Arial"/>
                <a:ea typeface="Arial"/>
                <a:cs typeface="Arial"/>
                <a:sym typeface="Arial"/>
              </a:defRPr>
            </a:lvl2pPr>
            <a:lvl3pPr marL="1371600" marR="0" lvl="2" indent="-228600" algn="l" rtl="0">
              <a:spcBef>
                <a:spcPts val="700"/>
              </a:spcBef>
              <a:spcAft>
                <a:spcPts val="0"/>
              </a:spcAft>
              <a:buClr>
                <a:schemeClr val="dk2"/>
              </a:buClr>
              <a:buSzPts val="1800"/>
              <a:buFont typeface="Arial"/>
              <a:buNone/>
              <a:defRPr sz="1800" b="1" i="0" u="none" strike="noStrike" cap="none">
                <a:solidFill>
                  <a:schemeClr val="dk2"/>
                </a:solidFill>
                <a:latin typeface="Arial"/>
                <a:ea typeface="Arial"/>
                <a:cs typeface="Arial"/>
                <a:sym typeface="Arial"/>
              </a:defRPr>
            </a:lvl3pPr>
            <a:lvl4pPr marL="1828800" marR="0" lvl="3"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4pPr>
            <a:lvl5pPr marL="2286000" marR="0" lvl="4"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5pPr>
            <a:lvl6pPr marL="2743200" marR="0" lvl="5"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6pPr>
            <a:lvl7pPr marL="3200400" marR="0" lvl="6"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7pPr>
            <a:lvl8pPr marL="3657600" marR="0" lvl="7"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8pPr>
            <a:lvl9pPr marL="4114800" marR="0" lvl="8"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9pPr>
          </a:lstStyle>
          <a:p>
            <a:endParaRPr/>
          </a:p>
        </p:txBody>
      </p:sp>
      <p:sp>
        <p:nvSpPr>
          <p:cNvPr id="139" name="Shape 139"/>
          <p:cNvSpPr txBox="1">
            <a:spLocks noGrp="1"/>
          </p:cNvSpPr>
          <p:nvPr>
            <p:ph type="ftr" idx="11"/>
          </p:nvPr>
        </p:nvSpPr>
        <p:spPr>
          <a:xfrm>
            <a:off x="609600" y="6095999"/>
            <a:ext cx="8153400" cy="628361"/>
          </a:xfrm>
          <a:prstGeom prst="rect">
            <a:avLst/>
          </a:prstGeom>
          <a:noFill/>
          <a:ln>
            <a:noFill/>
          </a:ln>
        </p:spPr>
        <p:txBody>
          <a:bodyPr spcFirstLastPara="1" wrap="square" lIns="91425" tIns="91425" rIns="91425" bIns="91425" anchor="t" anchorCtr="0"/>
          <a:lstStyle>
            <a:lvl1pPr marL="0" marR="0" lvl="0" indent="0" algn="l" rtl="0">
              <a:spcBef>
                <a:spcPts val="60"/>
              </a:spcBef>
              <a:spcAft>
                <a:spcPts val="0"/>
              </a:spcAft>
              <a:buSzPts val="1400"/>
              <a:buNone/>
              <a:defRPr sz="800">
                <a:solidFill>
                  <a:schemeClr val="dk1"/>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cSld name="57_Title N-tab White">
    <p:spTree>
      <p:nvGrpSpPr>
        <p:cNvPr id="1" name="Shape 351"/>
        <p:cNvGrpSpPr/>
        <p:nvPr/>
      </p:nvGrpSpPr>
      <p:grpSpPr>
        <a:xfrm>
          <a:off x="0" y="0"/>
          <a:ext cx="0" cy="0"/>
          <a:chOff x="0" y="0"/>
          <a:chExt cx="0" cy="0"/>
        </a:xfrm>
      </p:grpSpPr>
      <p:pic>
        <p:nvPicPr>
          <p:cNvPr id="352" name="Shape 352" descr="Orande Stri.jpg"/>
          <p:cNvPicPr preferRelativeResize="0"/>
          <p:nvPr/>
        </p:nvPicPr>
        <p:blipFill rotWithShape="1">
          <a:blip r:embed="rId2">
            <a:alphaModFix/>
          </a:blip>
          <a:srcRect/>
          <a:stretch/>
        </p:blipFill>
        <p:spPr>
          <a:xfrm>
            <a:off x="0" y="0"/>
            <a:ext cx="231582" cy="6815137"/>
          </a:xfrm>
          <a:prstGeom prst="rect">
            <a:avLst/>
          </a:prstGeom>
          <a:noFill/>
          <a:ln>
            <a:noFill/>
          </a:ln>
        </p:spPr>
      </p:pic>
      <p:sp>
        <p:nvSpPr>
          <p:cNvPr id="353" name="Shape 353"/>
          <p:cNvSpPr txBox="1">
            <a:spLocks noGrp="1"/>
          </p:cNvSpPr>
          <p:nvPr>
            <p:ph type="body" idx="1"/>
          </p:nvPr>
        </p:nvSpPr>
        <p:spPr>
          <a:xfrm>
            <a:off x="336851" y="6008206"/>
            <a:ext cx="2891063" cy="697394"/>
          </a:xfrm>
          <a:prstGeom prst="rect">
            <a:avLst/>
          </a:prstGeom>
          <a:noFill/>
          <a:ln>
            <a:noFill/>
          </a:ln>
        </p:spPr>
        <p:txBody>
          <a:bodyPr spcFirstLastPara="1" wrap="square" lIns="91425" tIns="91425" rIns="91425" bIns="91425" anchor="b" anchorCtr="0"/>
          <a:lstStyle>
            <a:lvl1pPr marL="457200" marR="0" lvl="0" indent="-228600" algn="l" rtl="0">
              <a:lnSpc>
                <a:spcPct val="100000"/>
              </a:lnSpc>
              <a:spcBef>
                <a:spcPts val="0"/>
              </a:spcBef>
              <a:spcAft>
                <a:spcPts val="0"/>
              </a:spcAft>
              <a:buClr>
                <a:schemeClr val="dk2"/>
              </a:buClr>
              <a:buSzPts val="1200"/>
              <a:buFont typeface="Arial"/>
              <a:buNone/>
              <a:defRPr sz="1200" b="0" i="0" u="none" strike="noStrike" cap="none">
                <a:solidFill>
                  <a:schemeClr val="dk2"/>
                </a:solidFill>
                <a:latin typeface="Arial"/>
                <a:ea typeface="Arial"/>
                <a:cs typeface="Arial"/>
                <a:sym typeface="Arial"/>
              </a:defRPr>
            </a:lvl1pPr>
            <a:lvl2pPr marL="914400" marR="0" lvl="1" indent="-228600" algn="l" rtl="0">
              <a:spcBef>
                <a:spcPts val="800"/>
              </a:spcBef>
              <a:spcAft>
                <a:spcPts val="0"/>
              </a:spcAft>
              <a:buClr>
                <a:schemeClr val="dk2"/>
              </a:buClr>
              <a:buSzPts val="2000"/>
              <a:buFont typeface="Arial"/>
              <a:buNone/>
              <a:defRPr sz="2000" b="1" i="0" u="none" strike="noStrike" cap="none">
                <a:solidFill>
                  <a:schemeClr val="dk2"/>
                </a:solidFill>
                <a:latin typeface="Arial"/>
                <a:ea typeface="Arial"/>
                <a:cs typeface="Arial"/>
                <a:sym typeface="Arial"/>
              </a:defRPr>
            </a:lvl2pPr>
            <a:lvl3pPr marL="1371600" marR="0" lvl="2" indent="-228600" algn="l" rtl="0">
              <a:spcBef>
                <a:spcPts val="700"/>
              </a:spcBef>
              <a:spcAft>
                <a:spcPts val="0"/>
              </a:spcAft>
              <a:buClr>
                <a:schemeClr val="dk2"/>
              </a:buClr>
              <a:buSzPts val="1800"/>
              <a:buFont typeface="Arial"/>
              <a:buNone/>
              <a:defRPr sz="1800" b="1" i="0" u="none" strike="noStrike" cap="none">
                <a:solidFill>
                  <a:schemeClr val="dk2"/>
                </a:solidFill>
                <a:latin typeface="Arial"/>
                <a:ea typeface="Arial"/>
                <a:cs typeface="Arial"/>
                <a:sym typeface="Arial"/>
              </a:defRPr>
            </a:lvl3pPr>
            <a:lvl4pPr marL="1828800" marR="0" lvl="3"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4pPr>
            <a:lvl5pPr marL="2286000" marR="0" lvl="4"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5pPr>
            <a:lvl6pPr marL="2743200" marR="0" lvl="5"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6pPr>
            <a:lvl7pPr marL="3200400" marR="0" lvl="6"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7pPr>
            <a:lvl8pPr marL="3657600" marR="0" lvl="7"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8pPr>
            <a:lvl9pPr marL="4114800" marR="0" lvl="8"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9pPr>
          </a:lstStyle>
          <a:p>
            <a:endParaRPr/>
          </a:p>
        </p:txBody>
      </p:sp>
      <p:sp>
        <p:nvSpPr>
          <p:cNvPr id="354" name="Shape 354"/>
          <p:cNvSpPr/>
          <p:nvPr/>
        </p:nvSpPr>
        <p:spPr>
          <a:xfrm rot="-5400000">
            <a:off x="-1180192" y="5435465"/>
            <a:ext cx="2569934" cy="184666"/>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600">
                <a:solidFill>
                  <a:schemeClr val="lt1"/>
                </a:solidFill>
                <a:latin typeface="Arial"/>
                <a:ea typeface="Arial"/>
                <a:cs typeface="Arial"/>
                <a:sym typeface="Arial"/>
              </a:rPr>
              <a:t>Copyright © 2017 The Nielsen Company. Confidential and proprietary.</a:t>
            </a:r>
            <a:endParaRPr/>
          </a:p>
        </p:txBody>
      </p:sp>
      <p:pic>
        <p:nvPicPr>
          <p:cNvPr id="355" name="Shape 355" descr="N Element Tab Square-Blue_RGB.png"/>
          <p:cNvPicPr preferRelativeResize="0"/>
          <p:nvPr/>
        </p:nvPicPr>
        <p:blipFill rotWithShape="1">
          <a:blip r:embed="rId3">
            <a:alphaModFix/>
          </a:blip>
          <a:srcRect/>
          <a:stretch/>
        </p:blipFill>
        <p:spPr>
          <a:xfrm>
            <a:off x="459399" y="2133600"/>
            <a:ext cx="376601" cy="376935"/>
          </a:xfrm>
          <a:prstGeom prst="rect">
            <a:avLst/>
          </a:prstGeom>
          <a:noFill/>
          <a:ln>
            <a:noFill/>
          </a:ln>
        </p:spPr>
      </p:pic>
      <p:sp>
        <p:nvSpPr>
          <p:cNvPr id="356" name="Shape 356"/>
          <p:cNvSpPr txBox="1">
            <a:spLocks noGrp="1"/>
          </p:cNvSpPr>
          <p:nvPr>
            <p:ph type="ctrTitle"/>
          </p:nvPr>
        </p:nvSpPr>
        <p:spPr>
          <a:xfrm>
            <a:off x="336322" y="2583948"/>
            <a:ext cx="6674078" cy="1310218"/>
          </a:xfrm>
          <a:prstGeom prst="rect">
            <a:avLst/>
          </a:prstGeom>
          <a:noFill/>
          <a:ln>
            <a:noFill/>
          </a:ln>
        </p:spPr>
        <p:txBody>
          <a:bodyPr spcFirstLastPara="1" wrap="square" lIns="91425" tIns="91425" rIns="91425" bIns="91425" anchor="b" anchorCtr="0"/>
          <a:lstStyle>
            <a:lvl1pPr marL="0" marR="0" lvl="0" indent="0" algn="l" rtl="0">
              <a:lnSpc>
                <a:spcPct val="90000"/>
              </a:lnSpc>
              <a:spcBef>
                <a:spcPts val="0"/>
              </a:spcBef>
              <a:spcAft>
                <a:spcPts val="0"/>
              </a:spcAft>
              <a:buSzPts val="1400"/>
              <a:buNone/>
              <a:defRPr sz="4200" b="1" i="0" u="none" strike="noStrike" cap="none">
                <a:solidFill>
                  <a:schemeClr val="dk2"/>
                </a:solidFill>
                <a:latin typeface="Arial"/>
                <a:ea typeface="Arial"/>
                <a:cs typeface="Arial"/>
                <a:sym typeface="Arial"/>
              </a:defRPr>
            </a:lvl1pPr>
            <a:lvl2pPr marL="0" marR="0" lvl="1"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2pPr>
            <a:lvl3pPr marL="0" marR="0" lvl="2"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3pPr>
            <a:lvl4pPr marL="0" marR="0" lvl="3"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4pPr>
            <a:lvl5pPr marL="0" marR="0" lvl="4"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5pPr>
            <a:lvl6pPr marL="457200" marR="0" lvl="5"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6pPr>
            <a:lvl7pPr marL="914400" marR="0" lvl="6"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7pPr>
            <a:lvl8pPr marL="1371600" marR="0" lvl="7"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8pPr>
            <a:lvl9pPr marL="1828800" marR="0" lvl="8"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9pPr>
          </a:lstStyle>
          <a:p>
            <a:endParaRPr/>
          </a:p>
        </p:txBody>
      </p:sp>
      <p:sp>
        <p:nvSpPr>
          <p:cNvPr id="357" name="Shape 357"/>
          <p:cNvSpPr txBox="1">
            <a:spLocks noGrp="1"/>
          </p:cNvSpPr>
          <p:nvPr>
            <p:ph type="subTitle" idx="2"/>
          </p:nvPr>
        </p:nvSpPr>
        <p:spPr>
          <a:xfrm>
            <a:off x="366976" y="4014216"/>
            <a:ext cx="6598131" cy="665162"/>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800"/>
              </a:spcBef>
              <a:spcAft>
                <a:spcPts val="0"/>
              </a:spcAft>
              <a:buClr>
                <a:schemeClr val="dk2"/>
              </a:buClr>
              <a:buSzPts val="2000"/>
              <a:buFont typeface="Arial"/>
              <a:buNone/>
              <a:defRPr sz="2000" b="0" i="0" u="none" strike="noStrike" cap="none">
                <a:solidFill>
                  <a:srgbClr val="000000"/>
                </a:solidFill>
                <a:latin typeface="Arial"/>
                <a:ea typeface="Arial"/>
                <a:cs typeface="Arial"/>
                <a:sym typeface="Arial"/>
              </a:defRPr>
            </a:lvl1pPr>
            <a:lvl2pPr marL="457200" marR="0" lvl="1" indent="0" algn="ctr" rtl="0">
              <a:spcBef>
                <a:spcPts val="800"/>
              </a:spcBef>
              <a:spcAft>
                <a:spcPts val="0"/>
              </a:spcAft>
              <a:buClr>
                <a:schemeClr val="dk2"/>
              </a:buClr>
              <a:buSzPts val="1600"/>
              <a:buFont typeface="Arial"/>
              <a:buNone/>
              <a:defRPr sz="1600" b="0" i="0" u="none" strike="noStrike" cap="none">
                <a:solidFill>
                  <a:srgbClr val="888888"/>
                </a:solidFill>
                <a:latin typeface="Arial"/>
                <a:ea typeface="Arial"/>
                <a:cs typeface="Arial"/>
                <a:sym typeface="Arial"/>
              </a:defRPr>
            </a:lvl2pPr>
            <a:lvl3pPr marL="914400" marR="0" lvl="2" indent="0" algn="ctr" rtl="0">
              <a:spcBef>
                <a:spcPts val="700"/>
              </a:spcBef>
              <a:spcAft>
                <a:spcPts val="0"/>
              </a:spcAft>
              <a:buClr>
                <a:schemeClr val="dk2"/>
              </a:buClr>
              <a:buSzPts val="1400"/>
              <a:buFont typeface="Arial"/>
              <a:buNone/>
              <a:defRPr sz="1400" b="0" i="0" u="none" strike="noStrike" cap="none">
                <a:solidFill>
                  <a:srgbClr val="888888"/>
                </a:solidFill>
                <a:latin typeface="Arial"/>
                <a:ea typeface="Arial"/>
                <a:cs typeface="Arial"/>
                <a:sym typeface="Arial"/>
              </a:defRPr>
            </a:lvl3pPr>
            <a:lvl4pPr marL="1371600" marR="0" lvl="3" indent="0" algn="ctr" rtl="0">
              <a:spcBef>
                <a:spcPts val="700"/>
              </a:spcBef>
              <a:spcAft>
                <a:spcPts val="0"/>
              </a:spcAft>
              <a:buClr>
                <a:schemeClr val="dk2"/>
              </a:buClr>
              <a:buSzPts val="1200"/>
              <a:buFont typeface="Arial"/>
              <a:buNone/>
              <a:defRPr sz="1200" b="0" i="0" u="none" strike="noStrike" cap="none">
                <a:solidFill>
                  <a:srgbClr val="888888"/>
                </a:solidFill>
                <a:latin typeface="Arial"/>
                <a:ea typeface="Arial"/>
                <a:cs typeface="Arial"/>
                <a:sym typeface="Arial"/>
              </a:defRPr>
            </a:lvl4pPr>
            <a:lvl5pPr marL="1828800" marR="0" lvl="4" indent="0" algn="ctr" rtl="0">
              <a:spcBef>
                <a:spcPts val="700"/>
              </a:spcBef>
              <a:spcAft>
                <a:spcPts val="0"/>
              </a:spcAft>
              <a:buClr>
                <a:schemeClr val="dk2"/>
              </a:buClr>
              <a:buSzPts val="1200"/>
              <a:buFont typeface="Arial"/>
              <a:buNone/>
              <a:defRPr sz="1200" b="0" i="0" u="none" strike="noStrike" cap="none">
                <a:solidFill>
                  <a:srgbClr val="888888"/>
                </a:solidFill>
                <a:latin typeface="Arial"/>
                <a:ea typeface="Arial"/>
                <a:cs typeface="Arial"/>
                <a:sym typeface="Arial"/>
              </a:defRPr>
            </a:lvl5pPr>
            <a:lvl6pPr marL="2286000" marR="0" lvl="5" indent="0" algn="ctr" rtl="0">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6pPr>
            <a:lvl7pPr marL="2743200" marR="0" lvl="6" indent="0" algn="ctr" rtl="0">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7pPr>
            <a:lvl8pPr marL="3200400" marR="0" lvl="7" indent="0" algn="ctr" rtl="0">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8pPr>
            <a:lvl9pPr marL="3657600" marR="0" lvl="8" indent="0" algn="ctr" rtl="0">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9pPr>
          </a:lstStyle>
          <a:p>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cSld name="58_Title Full Logo White">
    <p:spTree>
      <p:nvGrpSpPr>
        <p:cNvPr id="1" name="Shape 358"/>
        <p:cNvGrpSpPr/>
        <p:nvPr/>
      </p:nvGrpSpPr>
      <p:grpSpPr>
        <a:xfrm>
          <a:off x="0" y="0"/>
          <a:ext cx="0" cy="0"/>
          <a:chOff x="0" y="0"/>
          <a:chExt cx="0" cy="0"/>
        </a:xfrm>
      </p:grpSpPr>
      <p:pic>
        <p:nvPicPr>
          <p:cNvPr id="359" name="Shape 359" descr="Orande Stri.jpg"/>
          <p:cNvPicPr preferRelativeResize="0"/>
          <p:nvPr/>
        </p:nvPicPr>
        <p:blipFill rotWithShape="1">
          <a:blip r:embed="rId2">
            <a:alphaModFix/>
          </a:blip>
          <a:srcRect/>
          <a:stretch/>
        </p:blipFill>
        <p:spPr>
          <a:xfrm>
            <a:off x="0" y="0"/>
            <a:ext cx="231582" cy="6815137"/>
          </a:xfrm>
          <a:prstGeom prst="rect">
            <a:avLst/>
          </a:prstGeom>
          <a:noFill/>
          <a:ln>
            <a:noFill/>
          </a:ln>
        </p:spPr>
      </p:pic>
      <p:sp>
        <p:nvSpPr>
          <p:cNvPr id="360" name="Shape 360"/>
          <p:cNvSpPr txBox="1">
            <a:spLocks noGrp="1"/>
          </p:cNvSpPr>
          <p:nvPr>
            <p:ph type="body" idx="1"/>
          </p:nvPr>
        </p:nvSpPr>
        <p:spPr>
          <a:xfrm>
            <a:off x="336322" y="6008206"/>
            <a:ext cx="2891063" cy="697394"/>
          </a:xfrm>
          <a:prstGeom prst="rect">
            <a:avLst/>
          </a:prstGeom>
          <a:noFill/>
          <a:ln>
            <a:noFill/>
          </a:ln>
        </p:spPr>
        <p:txBody>
          <a:bodyPr spcFirstLastPara="1" wrap="square" lIns="91425" tIns="91425" rIns="91425" bIns="91425" anchor="b" anchorCtr="0"/>
          <a:lstStyle>
            <a:lvl1pPr marL="457200" marR="0" lvl="0" indent="-228600" algn="l" rtl="0">
              <a:lnSpc>
                <a:spcPct val="100000"/>
              </a:lnSpc>
              <a:spcBef>
                <a:spcPts val="0"/>
              </a:spcBef>
              <a:spcAft>
                <a:spcPts val="0"/>
              </a:spcAft>
              <a:buClr>
                <a:schemeClr val="dk2"/>
              </a:buClr>
              <a:buSzPts val="1200"/>
              <a:buFont typeface="Arial"/>
              <a:buNone/>
              <a:defRPr sz="1200" b="0" i="0" u="none" strike="noStrike" cap="none">
                <a:solidFill>
                  <a:srgbClr val="000000"/>
                </a:solidFill>
                <a:latin typeface="Arial"/>
                <a:ea typeface="Arial"/>
                <a:cs typeface="Arial"/>
                <a:sym typeface="Arial"/>
              </a:defRPr>
            </a:lvl1pPr>
            <a:lvl2pPr marL="914400" marR="0" lvl="1" indent="-228600" algn="l" rtl="0">
              <a:spcBef>
                <a:spcPts val="800"/>
              </a:spcBef>
              <a:spcAft>
                <a:spcPts val="0"/>
              </a:spcAft>
              <a:buClr>
                <a:schemeClr val="dk2"/>
              </a:buClr>
              <a:buSzPts val="2000"/>
              <a:buFont typeface="Arial"/>
              <a:buNone/>
              <a:defRPr sz="2000" b="1" i="0" u="none" strike="noStrike" cap="none">
                <a:solidFill>
                  <a:schemeClr val="dk2"/>
                </a:solidFill>
                <a:latin typeface="Arial"/>
                <a:ea typeface="Arial"/>
                <a:cs typeface="Arial"/>
                <a:sym typeface="Arial"/>
              </a:defRPr>
            </a:lvl2pPr>
            <a:lvl3pPr marL="1371600" marR="0" lvl="2" indent="-228600" algn="l" rtl="0">
              <a:spcBef>
                <a:spcPts val="700"/>
              </a:spcBef>
              <a:spcAft>
                <a:spcPts val="0"/>
              </a:spcAft>
              <a:buClr>
                <a:schemeClr val="dk2"/>
              </a:buClr>
              <a:buSzPts val="1800"/>
              <a:buFont typeface="Arial"/>
              <a:buNone/>
              <a:defRPr sz="1800" b="1" i="0" u="none" strike="noStrike" cap="none">
                <a:solidFill>
                  <a:schemeClr val="dk2"/>
                </a:solidFill>
                <a:latin typeface="Arial"/>
                <a:ea typeface="Arial"/>
                <a:cs typeface="Arial"/>
                <a:sym typeface="Arial"/>
              </a:defRPr>
            </a:lvl3pPr>
            <a:lvl4pPr marL="1828800" marR="0" lvl="3"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4pPr>
            <a:lvl5pPr marL="2286000" marR="0" lvl="4"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5pPr>
            <a:lvl6pPr marL="2743200" marR="0" lvl="5"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6pPr>
            <a:lvl7pPr marL="3200400" marR="0" lvl="6"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7pPr>
            <a:lvl8pPr marL="3657600" marR="0" lvl="7"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8pPr>
            <a:lvl9pPr marL="4114800" marR="0" lvl="8"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9pPr>
          </a:lstStyle>
          <a:p>
            <a:endParaRPr/>
          </a:p>
        </p:txBody>
      </p:sp>
      <p:sp>
        <p:nvSpPr>
          <p:cNvPr id="361" name="Shape 361"/>
          <p:cNvSpPr/>
          <p:nvPr/>
        </p:nvSpPr>
        <p:spPr>
          <a:xfrm rot="-5400000">
            <a:off x="-1180192" y="5435465"/>
            <a:ext cx="2569934" cy="184666"/>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600">
                <a:solidFill>
                  <a:schemeClr val="lt1"/>
                </a:solidFill>
                <a:latin typeface="Arial"/>
                <a:ea typeface="Arial"/>
                <a:cs typeface="Arial"/>
                <a:sym typeface="Arial"/>
              </a:rPr>
              <a:t>Copyright © 2017 The Nielsen Company. Confidential and proprietary.</a:t>
            </a:r>
            <a:endParaRPr/>
          </a:p>
        </p:txBody>
      </p:sp>
      <p:pic>
        <p:nvPicPr>
          <p:cNvPr id="362" name="Shape 362" descr="Nielsen-Wordmark-Color-RGB.png"/>
          <p:cNvPicPr preferRelativeResize="0"/>
          <p:nvPr/>
        </p:nvPicPr>
        <p:blipFill rotWithShape="1">
          <a:blip r:embed="rId3">
            <a:alphaModFix/>
          </a:blip>
          <a:srcRect/>
          <a:stretch/>
        </p:blipFill>
        <p:spPr>
          <a:xfrm>
            <a:off x="445783" y="2095350"/>
            <a:ext cx="1185641" cy="418906"/>
          </a:xfrm>
          <a:prstGeom prst="rect">
            <a:avLst/>
          </a:prstGeom>
          <a:noFill/>
          <a:ln>
            <a:noFill/>
          </a:ln>
        </p:spPr>
      </p:pic>
      <p:sp>
        <p:nvSpPr>
          <p:cNvPr id="363" name="Shape 363"/>
          <p:cNvSpPr txBox="1">
            <a:spLocks noGrp="1"/>
          </p:cNvSpPr>
          <p:nvPr>
            <p:ph type="ctrTitle"/>
          </p:nvPr>
        </p:nvSpPr>
        <p:spPr>
          <a:xfrm>
            <a:off x="336322" y="2583948"/>
            <a:ext cx="6674078" cy="1310218"/>
          </a:xfrm>
          <a:prstGeom prst="rect">
            <a:avLst/>
          </a:prstGeom>
          <a:noFill/>
          <a:ln>
            <a:noFill/>
          </a:ln>
        </p:spPr>
        <p:txBody>
          <a:bodyPr spcFirstLastPara="1" wrap="square" lIns="91425" tIns="91425" rIns="91425" bIns="91425" anchor="b" anchorCtr="0"/>
          <a:lstStyle>
            <a:lvl1pPr marL="0" marR="0" lvl="0" indent="0" algn="l" rtl="0">
              <a:lnSpc>
                <a:spcPct val="90000"/>
              </a:lnSpc>
              <a:spcBef>
                <a:spcPts val="0"/>
              </a:spcBef>
              <a:spcAft>
                <a:spcPts val="0"/>
              </a:spcAft>
              <a:buSzPts val="1400"/>
              <a:buNone/>
              <a:defRPr sz="4200" b="1" i="0" u="none" strike="noStrike" cap="none">
                <a:solidFill>
                  <a:schemeClr val="dk2"/>
                </a:solidFill>
                <a:latin typeface="Arial"/>
                <a:ea typeface="Arial"/>
                <a:cs typeface="Arial"/>
                <a:sym typeface="Arial"/>
              </a:defRPr>
            </a:lvl1pPr>
            <a:lvl2pPr marL="0" marR="0" lvl="1"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2pPr>
            <a:lvl3pPr marL="0" marR="0" lvl="2"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3pPr>
            <a:lvl4pPr marL="0" marR="0" lvl="3"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4pPr>
            <a:lvl5pPr marL="0" marR="0" lvl="4"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5pPr>
            <a:lvl6pPr marL="457200" marR="0" lvl="5"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6pPr>
            <a:lvl7pPr marL="914400" marR="0" lvl="6"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7pPr>
            <a:lvl8pPr marL="1371600" marR="0" lvl="7"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8pPr>
            <a:lvl9pPr marL="1828800" marR="0" lvl="8"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9pPr>
          </a:lstStyle>
          <a:p>
            <a:endParaRPr/>
          </a:p>
        </p:txBody>
      </p:sp>
      <p:sp>
        <p:nvSpPr>
          <p:cNvPr id="364" name="Shape 364"/>
          <p:cNvSpPr txBox="1">
            <a:spLocks noGrp="1"/>
          </p:cNvSpPr>
          <p:nvPr>
            <p:ph type="subTitle" idx="2"/>
          </p:nvPr>
        </p:nvSpPr>
        <p:spPr>
          <a:xfrm>
            <a:off x="366976" y="4014216"/>
            <a:ext cx="6598131" cy="665162"/>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800"/>
              </a:spcBef>
              <a:spcAft>
                <a:spcPts val="0"/>
              </a:spcAft>
              <a:buClr>
                <a:schemeClr val="dk2"/>
              </a:buClr>
              <a:buSzPts val="2000"/>
              <a:buFont typeface="Arial"/>
              <a:buNone/>
              <a:defRPr sz="2000" b="0" i="0" u="none" strike="noStrike" cap="none">
                <a:solidFill>
                  <a:srgbClr val="000000"/>
                </a:solidFill>
                <a:latin typeface="Arial"/>
                <a:ea typeface="Arial"/>
                <a:cs typeface="Arial"/>
                <a:sym typeface="Arial"/>
              </a:defRPr>
            </a:lvl1pPr>
            <a:lvl2pPr marL="457200" marR="0" lvl="1" indent="0" algn="ctr" rtl="0">
              <a:spcBef>
                <a:spcPts val="800"/>
              </a:spcBef>
              <a:spcAft>
                <a:spcPts val="0"/>
              </a:spcAft>
              <a:buClr>
                <a:schemeClr val="dk2"/>
              </a:buClr>
              <a:buSzPts val="1600"/>
              <a:buFont typeface="Arial"/>
              <a:buNone/>
              <a:defRPr sz="1600" b="0" i="0" u="none" strike="noStrike" cap="none">
                <a:solidFill>
                  <a:srgbClr val="888888"/>
                </a:solidFill>
                <a:latin typeface="Arial"/>
                <a:ea typeface="Arial"/>
                <a:cs typeface="Arial"/>
                <a:sym typeface="Arial"/>
              </a:defRPr>
            </a:lvl2pPr>
            <a:lvl3pPr marL="914400" marR="0" lvl="2" indent="0" algn="ctr" rtl="0">
              <a:spcBef>
                <a:spcPts val="700"/>
              </a:spcBef>
              <a:spcAft>
                <a:spcPts val="0"/>
              </a:spcAft>
              <a:buClr>
                <a:schemeClr val="dk2"/>
              </a:buClr>
              <a:buSzPts val="1400"/>
              <a:buFont typeface="Arial"/>
              <a:buNone/>
              <a:defRPr sz="1400" b="0" i="0" u="none" strike="noStrike" cap="none">
                <a:solidFill>
                  <a:srgbClr val="888888"/>
                </a:solidFill>
                <a:latin typeface="Arial"/>
                <a:ea typeface="Arial"/>
                <a:cs typeface="Arial"/>
                <a:sym typeface="Arial"/>
              </a:defRPr>
            </a:lvl3pPr>
            <a:lvl4pPr marL="1371600" marR="0" lvl="3" indent="0" algn="ctr" rtl="0">
              <a:spcBef>
                <a:spcPts val="700"/>
              </a:spcBef>
              <a:spcAft>
                <a:spcPts val="0"/>
              </a:spcAft>
              <a:buClr>
                <a:schemeClr val="dk2"/>
              </a:buClr>
              <a:buSzPts val="1200"/>
              <a:buFont typeface="Arial"/>
              <a:buNone/>
              <a:defRPr sz="1200" b="0" i="0" u="none" strike="noStrike" cap="none">
                <a:solidFill>
                  <a:srgbClr val="888888"/>
                </a:solidFill>
                <a:latin typeface="Arial"/>
                <a:ea typeface="Arial"/>
                <a:cs typeface="Arial"/>
                <a:sym typeface="Arial"/>
              </a:defRPr>
            </a:lvl4pPr>
            <a:lvl5pPr marL="1828800" marR="0" lvl="4" indent="0" algn="ctr" rtl="0">
              <a:spcBef>
                <a:spcPts val="700"/>
              </a:spcBef>
              <a:spcAft>
                <a:spcPts val="0"/>
              </a:spcAft>
              <a:buClr>
                <a:schemeClr val="dk2"/>
              </a:buClr>
              <a:buSzPts val="1200"/>
              <a:buFont typeface="Arial"/>
              <a:buNone/>
              <a:defRPr sz="1200" b="0" i="0" u="none" strike="noStrike" cap="none">
                <a:solidFill>
                  <a:srgbClr val="888888"/>
                </a:solidFill>
                <a:latin typeface="Arial"/>
                <a:ea typeface="Arial"/>
                <a:cs typeface="Arial"/>
                <a:sym typeface="Arial"/>
              </a:defRPr>
            </a:lvl5pPr>
            <a:lvl6pPr marL="2286000" marR="0" lvl="5" indent="0" algn="ctr" rtl="0">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6pPr>
            <a:lvl7pPr marL="2743200" marR="0" lvl="6" indent="0" algn="ctr" rtl="0">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7pPr>
            <a:lvl8pPr marL="3200400" marR="0" lvl="7" indent="0" algn="ctr" rtl="0">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8pPr>
            <a:lvl9pPr marL="3657600" marR="0" lvl="8" indent="0" algn="ctr" rtl="0">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9pPr>
          </a:lstStyle>
          <a:p>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cSld name="59_Title and Content">
    <p:spTree>
      <p:nvGrpSpPr>
        <p:cNvPr id="1" name="Shape 365"/>
        <p:cNvGrpSpPr/>
        <p:nvPr/>
      </p:nvGrpSpPr>
      <p:grpSpPr>
        <a:xfrm>
          <a:off x="0" y="0"/>
          <a:ext cx="0" cy="0"/>
          <a:chOff x="0" y="0"/>
          <a:chExt cx="0" cy="0"/>
        </a:xfrm>
      </p:grpSpPr>
      <p:sp>
        <p:nvSpPr>
          <p:cNvPr id="366" name="Shape 366"/>
          <p:cNvSpPr txBox="1">
            <a:spLocks noGrp="1"/>
          </p:cNvSpPr>
          <p:nvPr>
            <p:ph type="title"/>
          </p:nvPr>
        </p:nvSpPr>
        <p:spPr>
          <a:xfrm>
            <a:off x="594360" y="676656"/>
            <a:ext cx="8144616" cy="571500"/>
          </a:xfrm>
          <a:prstGeom prst="rect">
            <a:avLst/>
          </a:prstGeom>
          <a:noFill/>
          <a:ln>
            <a:noFill/>
          </a:ln>
        </p:spPr>
        <p:txBody>
          <a:bodyPr spcFirstLastPara="1" wrap="square" lIns="91425" tIns="91425" rIns="91425" bIns="91425" anchor="b" anchorCtr="0"/>
          <a:lstStyle>
            <a:lvl1pPr marL="0" marR="0" lvl="0" indent="0" algn="l" rtl="0">
              <a:spcBef>
                <a:spcPts val="0"/>
              </a:spcBef>
              <a:spcAft>
                <a:spcPts val="0"/>
              </a:spcAft>
              <a:buSzPts val="1400"/>
              <a:buNone/>
              <a:defRPr sz="3000" b="1" i="0" u="none" strike="noStrike" cap="none">
                <a:solidFill>
                  <a:schemeClr val="dk2"/>
                </a:solidFill>
                <a:latin typeface="Arial"/>
                <a:ea typeface="Arial"/>
                <a:cs typeface="Arial"/>
                <a:sym typeface="Arial"/>
              </a:defRPr>
            </a:lvl1pPr>
            <a:lvl2pPr marL="0" marR="0" lvl="1"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2pPr>
            <a:lvl3pPr marL="0" marR="0" lvl="2"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3pPr>
            <a:lvl4pPr marL="0" marR="0" lvl="3"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4pPr>
            <a:lvl5pPr marL="0" marR="0" lvl="4"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5pPr>
            <a:lvl6pPr marL="457200" marR="0" lvl="5"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6pPr>
            <a:lvl7pPr marL="914400" marR="0" lvl="6"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7pPr>
            <a:lvl8pPr marL="1371600" marR="0" lvl="7"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8pPr>
            <a:lvl9pPr marL="1828800" marR="0" lvl="8"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9pPr>
          </a:lstStyle>
          <a:p>
            <a:endParaRPr/>
          </a:p>
        </p:txBody>
      </p:sp>
      <p:sp>
        <p:nvSpPr>
          <p:cNvPr id="367" name="Shape 367"/>
          <p:cNvSpPr txBox="1">
            <a:spLocks noGrp="1"/>
          </p:cNvSpPr>
          <p:nvPr>
            <p:ph type="body" idx="1"/>
          </p:nvPr>
        </p:nvSpPr>
        <p:spPr>
          <a:xfrm>
            <a:off x="594360" y="2020824"/>
            <a:ext cx="8168640" cy="4079875"/>
          </a:xfrm>
          <a:prstGeom prst="rect">
            <a:avLst/>
          </a:prstGeom>
          <a:noFill/>
          <a:ln>
            <a:noFill/>
          </a:ln>
        </p:spPr>
        <p:txBody>
          <a:bodyPr spcFirstLastPara="1" wrap="square" lIns="91425" tIns="91425" rIns="91425" bIns="91425" anchor="t" anchorCtr="0"/>
          <a:lstStyle>
            <a:lvl1pPr marL="457200" marR="0" lvl="0" indent="-342900" algn="l" rtl="0">
              <a:spcBef>
                <a:spcPts val="80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30200" algn="l" rtl="0">
              <a:spcBef>
                <a:spcPts val="800"/>
              </a:spcBef>
              <a:spcAft>
                <a:spcPts val="0"/>
              </a:spcAft>
              <a:buClr>
                <a:schemeClr val="dk2"/>
              </a:buClr>
              <a:buSzPts val="1600"/>
              <a:buFont typeface="Arial"/>
              <a:buChar char="•"/>
              <a:defRPr sz="1600" b="0" i="0" u="none" strike="noStrike" cap="none">
                <a:solidFill>
                  <a:schemeClr val="dk2"/>
                </a:solidFill>
                <a:latin typeface="Arial"/>
                <a:ea typeface="Arial"/>
                <a:cs typeface="Arial"/>
                <a:sym typeface="Arial"/>
              </a:defRPr>
            </a:lvl2pPr>
            <a:lvl3pPr marL="1371600" marR="0" lvl="2" indent="-317500" algn="l" rtl="0">
              <a:spcBef>
                <a:spcPts val="7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04800" algn="l" rtl="0">
              <a:spcBef>
                <a:spcPts val="7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4pPr>
            <a:lvl5pPr marL="2286000" marR="0" lvl="4" indent="-304800" algn="l" rtl="0">
              <a:spcBef>
                <a:spcPts val="7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368" name="Shape 368"/>
          <p:cNvSpPr txBox="1">
            <a:spLocks noGrp="1"/>
          </p:cNvSpPr>
          <p:nvPr>
            <p:ph type="body" idx="2"/>
          </p:nvPr>
        </p:nvSpPr>
        <p:spPr>
          <a:xfrm>
            <a:off x="594360" y="1280160"/>
            <a:ext cx="8160322" cy="315118"/>
          </a:xfrm>
          <a:prstGeom prst="rect">
            <a:avLst/>
          </a:prstGeom>
          <a:noFill/>
          <a:ln>
            <a:noFill/>
          </a:ln>
        </p:spPr>
        <p:txBody>
          <a:bodyPr spcFirstLastPara="1" wrap="square" lIns="91425" tIns="91425" rIns="91425" bIns="91425" anchor="t" anchorCtr="0"/>
          <a:lstStyle>
            <a:lvl1pPr marL="457200" marR="0" lvl="0" indent="-228600" algn="l" rtl="0">
              <a:spcBef>
                <a:spcPts val="0"/>
              </a:spcBef>
              <a:spcAft>
                <a:spcPts val="0"/>
              </a:spcAft>
              <a:buClr>
                <a:schemeClr val="dk2"/>
              </a:buClr>
              <a:buSzPts val="1800"/>
              <a:buFont typeface="Arial"/>
              <a:buNone/>
              <a:defRPr sz="1800" b="0" i="0" u="none" strike="noStrike" cap="none">
                <a:solidFill>
                  <a:schemeClr val="dk2"/>
                </a:solidFill>
                <a:latin typeface="Arial"/>
                <a:ea typeface="Arial"/>
                <a:cs typeface="Arial"/>
                <a:sym typeface="Arial"/>
              </a:defRPr>
            </a:lvl1pPr>
            <a:lvl2pPr marL="914400" marR="0" lvl="1" indent="-228600" algn="l" rtl="0">
              <a:spcBef>
                <a:spcPts val="800"/>
              </a:spcBef>
              <a:spcAft>
                <a:spcPts val="0"/>
              </a:spcAft>
              <a:buClr>
                <a:schemeClr val="dk2"/>
              </a:buClr>
              <a:buSzPts val="2000"/>
              <a:buFont typeface="Arial"/>
              <a:buNone/>
              <a:defRPr sz="2000" b="1" i="0" u="none" strike="noStrike" cap="none">
                <a:solidFill>
                  <a:schemeClr val="dk2"/>
                </a:solidFill>
                <a:latin typeface="Arial"/>
                <a:ea typeface="Arial"/>
                <a:cs typeface="Arial"/>
                <a:sym typeface="Arial"/>
              </a:defRPr>
            </a:lvl2pPr>
            <a:lvl3pPr marL="1371600" marR="0" lvl="2" indent="-228600" algn="l" rtl="0">
              <a:spcBef>
                <a:spcPts val="700"/>
              </a:spcBef>
              <a:spcAft>
                <a:spcPts val="0"/>
              </a:spcAft>
              <a:buClr>
                <a:schemeClr val="dk2"/>
              </a:buClr>
              <a:buSzPts val="1800"/>
              <a:buFont typeface="Arial"/>
              <a:buNone/>
              <a:defRPr sz="1800" b="1" i="0" u="none" strike="noStrike" cap="none">
                <a:solidFill>
                  <a:schemeClr val="dk2"/>
                </a:solidFill>
                <a:latin typeface="Arial"/>
                <a:ea typeface="Arial"/>
                <a:cs typeface="Arial"/>
                <a:sym typeface="Arial"/>
              </a:defRPr>
            </a:lvl3pPr>
            <a:lvl4pPr marL="1828800" marR="0" lvl="3"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4pPr>
            <a:lvl5pPr marL="2286000" marR="0" lvl="4"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5pPr>
            <a:lvl6pPr marL="2743200" marR="0" lvl="5"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6pPr>
            <a:lvl7pPr marL="3200400" marR="0" lvl="6"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7pPr>
            <a:lvl8pPr marL="3657600" marR="0" lvl="7"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8pPr>
            <a:lvl9pPr marL="4114800" marR="0" lvl="8"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9pPr>
          </a:lstStyle>
          <a:p>
            <a:endParaRPr/>
          </a:p>
        </p:txBody>
      </p:sp>
      <p:pic>
        <p:nvPicPr>
          <p:cNvPr id="369" name="Shape 369" descr="Orande Stri.jpg"/>
          <p:cNvPicPr preferRelativeResize="0"/>
          <p:nvPr/>
        </p:nvPicPr>
        <p:blipFill rotWithShape="1">
          <a:blip r:embed="rId2">
            <a:alphaModFix/>
          </a:blip>
          <a:srcRect/>
          <a:stretch/>
        </p:blipFill>
        <p:spPr>
          <a:xfrm>
            <a:off x="0" y="0"/>
            <a:ext cx="231582" cy="6815137"/>
          </a:xfrm>
          <a:prstGeom prst="rect">
            <a:avLst/>
          </a:prstGeom>
          <a:noFill/>
          <a:ln>
            <a:noFill/>
          </a:ln>
        </p:spPr>
      </p:pic>
      <p:sp>
        <p:nvSpPr>
          <p:cNvPr id="370" name="Shape 370"/>
          <p:cNvSpPr txBox="1">
            <a:spLocks noGrp="1"/>
          </p:cNvSpPr>
          <p:nvPr>
            <p:ph type="ftr" idx="11"/>
          </p:nvPr>
        </p:nvSpPr>
        <p:spPr>
          <a:xfrm>
            <a:off x="609600" y="6095999"/>
            <a:ext cx="8153400" cy="628361"/>
          </a:xfrm>
          <a:prstGeom prst="rect">
            <a:avLst/>
          </a:prstGeom>
          <a:noFill/>
          <a:ln>
            <a:noFill/>
          </a:ln>
        </p:spPr>
        <p:txBody>
          <a:bodyPr spcFirstLastPara="1" wrap="square" lIns="91425" tIns="91425" rIns="91425" bIns="91425" anchor="t" anchorCtr="0"/>
          <a:lstStyle>
            <a:lvl1pPr marL="0" marR="0" lvl="0" indent="0" algn="l" rtl="0">
              <a:spcBef>
                <a:spcPts val="60"/>
              </a:spcBef>
              <a:spcAft>
                <a:spcPts val="0"/>
              </a:spcAft>
              <a:buSzPts val="1400"/>
              <a:buNone/>
              <a:defRPr sz="800">
                <a:solidFill>
                  <a:schemeClr val="dk1"/>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71" name="Shape 371"/>
          <p:cNvSpPr/>
          <p:nvPr/>
        </p:nvSpPr>
        <p:spPr>
          <a:xfrm rot="-5400000">
            <a:off x="-1180192" y="5435465"/>
            <a:ext cx="2569934" cy="184666"/>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600">
                <a:solidFill>
                  <a:schemeClr val="lt1"/>
                </a:solidFill>
                <a:latin typeface="Arial"/>
                <a:ea typeface="Arial"/>
                <a:cs typeface="Arial"/>
                <a:sym typeface="Arial"/>
              </a:rPr>
              <a:t>Copyright © 2017 The Nielsen Company. Confidential and proprietary.</a:t>
            </a:r>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cSld name="60_Title only">
    <p:spTree>
      <p:nvGrpSpPr>
        <p:cNvPr id="1" name="Shape 372"/>
        <p:cNvGrpSpPr/>
        <p:nvPr/>
      </p:nvGrpSpPr>
      <p:grpSpPr>
        <a:xfrm>
          <a:off x="0" y="0"/>
          <a:ext cx="0" cy="0"/>
          <a:chOff x="0" y="0"/>
          <a:chExt cx="0" cy="0"/>
        </a:xfrm>
      </p:grpSpPr>
      <p:sp>
        <p:nvSpPr>
          <p:cNvPr id="373" name="Shape 373"/>
          <p:cNvSpPr txBox="1">
            <a:spLocks noGrp="1"/>
          </p:cNvSpPr>
          <p:nvPr>
            <p:ph type="title"/>
          </p:nvPr>
        </p:nvSpPr>
        <p:spPr>
          <a:xfrm>
            <a:off x="594360" y="676656"/>
            <a:ext cx="8166672" cy="571500"/>
          </a:xfrm>
          <a:prstGeom prst="rect">
            <a:avLst/>
          </a:prstGeom>
          <a:noFill/>
          <a:ln>
            <a:noFill/>
          </a:ln>
        </p:spPr>
        <p:txBody>
          <a:bodyPr spcFirstLastPara="1" wrap="square" lIns="91425" tIns="91425" rIns="91425" bIns="91425" anchor="b" anchorCtr="0"/>
          <a:lstStyle>
            <a:lvl1pPr marL="0" marR="0" lvl="0" indent="0" algn="l" rtl="0">
              <a:spcBef>
                <a:spcPts val="0"/>
              </a:spcBef>
              <a:spcAft>
                <a:spcPts val="0"/>
              </a:spcAft>
              <a:buSzPts val="1400"/>
              <a:buNone/>
              <a:defRPr sz="3000" b="1" i="0" u="none" strike="noStrike" cap="none">
                <a:solidFill>
                  <a:schemeClr val="dk2"/>
                </a:solidFill>
                <a:latin typeface="Arial"/>
                <a:ea typeface="Arial"/>
                <a:cs typeface="Arial"/>
                <a:sym typeface="Arial"/>
              </a:defRPr>
            </a:lvl1pPr>
            <a:lvl2pPr marL="0" marR="0" lvl="1"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2pPr>
            <a:lvl3pPr marL="0" marR="0" lvl="2"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3pPr>
            <a:lvl4pPr marL="0" marR="0" lvl="3"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4pPr>
            <a:lvl5pPr marL="0" marR="0" lvl="4"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5pPr>
            <a:lvl6pPr marL="457200" marR="0" lvl="5"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6pPr>
            <a:lvl7pPr marL="914400" marR="0" lvl="6"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7pPr>
            <a:lvl8pPr marL="1371600" marR="0" lvl="7"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8pPr>
            <a:lvl9pPr marL="1828800" marR="0" lvl="8"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9pPr>
          </a:lstStyle>
          <a:p>
            <a:endParaRPr/>
          </a:p>
        </p:txBody>
      </p:sp>
      <p:sp>
        <p:nvSpPr>
          <p:cNvPr id="374" name="Shape 374"/>
          <p:cNvSpPr txBox="1">
            <a:spLocks noGrp="1"/>
          </p:cNvSpPr>
          <p:nvPr>
            <p:ph type="body" idx="1"/>
          </p:nvPr>
        </p:nvSpPr>
        <p:spPr>
          <a:xfrm>
            <a:off x="594360" y="1280160"/>
            <a:ext cx="8160322" cy="315118"/>
          </a:xfrm>
          <a:prstGeom prst="rect">
            <a:avLst/>
          </a:prstGeom>
          <a:noFill/>
          <a:ln>
            <a:noFill/>
          </a:ln>
        </p:spPr>
        <p:txBody>
          <a:bodyPr spcFirstLastPara="1" wrap="square" lIns="91425" tIns="91425" rIns="91425" bIns="91425" anchor="t" anchorCtr="0"/>
          <a:lstStyle>
            <a:lvl1pPr marL="457200" marR="0" lvl="0" indent="-228600" algn="l" rtl="0">
              <a:spcBef>
                <a:spcPts val="0"/>
              </a:spcBef>
              <a:spcAft>
                <a:spcPts val="0"/>
              </a:spcAft>
              <a:buClr>
                <a:schemeClr val="dk2"/>
              </a:buClr>
              <a:buSzPts val="1800"/>
              <a:buFont typeface="Arial"/>
              <a:buNone/>
              <a:defRPr sz="1800" b="0" i="0" u="none" strike="noStrike" cap="none">
                <a:solidFill>
                  <a:schemeClr val="dk2"/>
                </a:solidFill>
                <a:latin typeface="Arial"/>
                <a:ea typeface="Arial"/>
                <a:cs typeface="Arial"/>
                <a:sym typeface="Arial"/>
              </a:defRPr>
            </a:lvl1pPr>
            <a:lvl2pPr marL="914400" marR="0" lvl="1" indent="-228600" algn="l" rtl="0">
              <a:spcBef>
                <a:spcPts val="800"/>
              </a:spcBef>
              <a:spcAft>
                <a:spcPts val="0"/>
              </a:spcAft>
              <a:buClr>
                <a:schemeClr val="dk2"/>
              </a:buClr>
              <a:buSzPts val="2000"/>
              <a:buFont typeface="Arial"/>
              <a:buNone/>
              <a:defRPr sz="2000" b="1" i="0" u="none" strike="noStrike" cap="none">
                <a:solidFill>
                  <a:schemeClr val="dk2"/>
                </a:solidFill>
                <a:latin typeface="Arial"/>
                <a:ea typeface="Arial"/>
                <a:cs typeface="Arial"/>
                <a:sym typeface="Arial"/>
              </a:defRPr>
            </a:lvl2pPr>
            <a:lvl3pPr marL="1371600" marR="0" lvl="2" indent="-228600" algn="l" rtl="0">
              <a:spcBef>
                <a:spcPts val="700"/>
              </a:spcBef>
              <a:spcAft>
                <a:spcPts val="0"/>
              </a:spcAft>
              <a:buClr>
                <a:schemeClr val="dk2"/>
              </a:buClr>
              <a:buSzPts val="1800"/>
              <a:buFont typeface="Arial"/>
              <a:buNone/>
              <a:defRPr sz="1800" b="1" i="0" u="none" strike="noStrike" cap="none">
                <a:solidFill>
                  <a:schemeClr val="dk2"/>
                </a:solidFill>
                <a:latin typeface="Arial"/>
                <a:ea typeface="Arial"/>
                <a:cs typeface="Arial"/>
                <a:sym typeface="Arial"/>
              </a:defRPr>
            </a:lvl3pPr>
            <a:lvl4pPr marL="1828800" marR="0" lvl="3"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4pPr>
            <a:lvl5pPr marL="2286000" marR="0" lvl="4"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5pPr>
            <a:lvl6pPr marL="2743200" marR="0" lvl="5"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6pPr>
            <a:lvl7pPr marL="3200400" marR="0" lvl="6"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7pPr>
            <a:lvl8pPr marL="3657600" marR="0" lvl="7"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8pPr>
            <a:lvl9pPr marL="4114800" marR="0" lvl="8"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9pPr>
          </a:lstStyle>
          <a:p>
            <a:endParaRPr/>
          </a:p>
        </p:txBody>
      </p:sp>
      <p:sp>
        <p:nvSpPr>
          <p:cNvPr id="375" name="Shape 375"/>
          <p:cNvSpPr txBox="1">
            <a:spLocks noGrp="1"/>
          </p:cNvSpPr>
          <p:nvPr>
            <p:ph type="ftr" idx="11"/>
          </p:nvPr>
        </p:nvSpPr>
        <p:spPr>
          <a:xfrm>
            <a:off x="609600" y="6095999"/>
            <a:ext cx="8153400" cy="628361"/>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60"/>
              </a:spcBef>
              <a:spcAft>
                <a:spcPts val="0"/>
              </a:spcAft>
              <a:buClr>
                <a:schemeClr val="dk1"/>
              </a:buClr>
              <a:buSzPts val="800"/>
              <a:buFont typeface="Calibri"/>
              <a:buNone/>
              <a:defRPr sz="800">
                <a:solidFill>
                  <a:schemeClr val="dk1"/>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pic>
        <p:nvPicPr>
          <p:cNvPr id="376" name="Shape 376" descr="Orande Stri.jpg"/>
          <p:cNvPicPr preferRelativeResize="0"/>
          <p:nvPr/>
        </p:nvPicPr>
        <p:blipFill rotWithShape="1">
          <a:blip r:embed="rId2">
            <a:alphaModFix/>
          </a:blip>
          <a:srcRect/>
          <a:stretch/>
        </p:blipFill>
        <p:spPr>
          <a:xfrm>
            <a:off x="0" y="0"/>
            <a:ext cx="231582" cy="6815137"/>
          </a:xfrm>
          <a:prstGeom prst="rect">
            <a:avLst/>
          </a:prstGeom>
          <a:noFill/>
          <a:ln>
            <a:noFill/>
          </a:ln>
        </p:spPr>
      </p:pic>
      <p:sp>
        <p:nvSpPr>
          <p:cNvPr id="377" name="Shape 377"/>
          <p:cNvSpPr/>
          <p:nvPr/>
        </p:nvSpPr>
        <p:spPr>
          <a:xfrm rot="-5400000">
            <a:off x="-1180192" y="5435465"/>
            <a:ext cx="2569934" cy="184666"/>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600">
                <a:solidFill>
                  <a:schemeClr val="lt1"/>
                </a:solidFill>
                <a:latin typeface="Arial"/>
                <a:ea typeface="Arial"/>
                <a:cs typeface="Arial"/>
                <a:sym typeface="Arial"/>
              </a:rPr>
              <a:t>Copyright © 2017 The Nielsen Company. Confidential and proprietary.</a:t>
            </a:r>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cSld name="61_Chart">
    <p:spTree>
      <p:nvGrpSpPr>
        <p:cNvPr id="1" name="Shape 378"/>
        <p:cNvGrpSpPr/>
        <p:nvPr/>
      </p:nvGrpSpPr>
      <p:grpSpPr>
        <a:xfrm>
          <a:off x="0" y="0"/>
          <a:ext cx="0" cy="0"/>
          <a:chOff x="0" y="0"/>
          <a:chExt cx="0" cy="0"/>
        </a:xfrm>
      </p:grpSpPr>
      <p:sp>
        <p:nvSpPr>
          <p:cNvPr id="379" name="Shape 379"/>
          <p:cNvSpPr txBox="1">
            <a:spLocks noGrp="1"/>
          </p:cNvSpPr>
          <p:nvPr>
            <p:ph type="body" idx="1"/>
          </p:nvPr>
        </p:nvSpPr>
        <p:spPr>
          <a:xfrm>
            <a:off x="594360" y="1801368"/>
            <a:ext cx="8168640" cy="256032"/>
          </a:xfrm>
          <a:prstGeom prst="rect">
            <a:avLst/>
          </a:prstGeom>
          <a:noFill/>
          <a:ln>
            <a:noFill/>
          </a:ln>
        </p:spPr>
        <p:txBody>
          <a:bodyPr spcFirstLastPara="1" wrap="square" lIns="91425" tIns="91425" rIns="91425" bIns="91425" anchor="t" anchorCtr="0"/>
          <a:lstStyle>
            <a:lvl1pPr marL="457200" marR="0" lvl="0" indent="-228600" algn="l" rtl="0">
              <a:spcBef>
                <a:spcPts val="0"/>
              </a:spcBef>
              <a:spcAft>
                <a:spcPts val="0"/>
              </a:spcAft>
              <a:buClr>
                <a:schemeClr val="dk2"/>
              </a:buClr>
              <a:buSzPts val="1200"/>
              <a:buFont typeface="Arial"/>
              <a:buNone/>
              <a:defRPr sz="1200" b="0" i="0" u="none" strike="noStrike" cap="none">
                <a:solidFill>
                  <a:schemeClr val="accent1"/>
                </a:solidFill>
                <a:latin typeface="Arial"/>
                <a:ea typeface="Arial"/>
                <a:cs typeface="Arial"/>
                <a:sym typeface="Arial"/>
              </a:defRPr>
            </a:lvl1pPr>
            <a:lvl2pPr marL="914400" marR="0" lvl="1" indent="-228600" algn="l" rtl="0">
              <a:spcBef>
                <a:spcPts val="800"/>
              </a:spcBef>
              <a:spcAft>
                <a:spcPts val="0"/>
              </a:spcAft>
              <a:buClr>
                <a:schemeClr val="dk2"/>
              </a:buClr>
              <a:buSzPts val="2000"/>
              <a:buFont typeface="Arial"/>
              <a:buNone/>
              <a:defRPr sz="2000" b="1" i="0" u="none" strike="noStrike" cap="none">
                <a:solidFill>
                  <a:schemeClr val="dk2"/>
                </a:solidFill>
                <a:latin typeface="Arial"/>
                <a:ea typeface="Arial"/>
                <a:cs typeface="Arial"/>
                <a:sym typeface="Arial"/>
              </a:defRPr>
            </a:lvl2pPr>
            <a:lvl3pPr marL="1371600" marR="0" lvl="2" indent="-228600" algn="l" rtl="0">
              <a:spcBef>
                <a:spcPts val="700"/>
              </a:spcBef>
              <a:spcAft>
                <a:spcPts val="0"/>
              </a:spcAft>
              <a:buClr>
                <a:schemeClr val="dk2"/>
              </a:buClr>
              <a:buSzPts val="1800"/>
              <a:buFont typeface="Arial"/>
              <a:buNone/>
              <a:defRPr sz="1800" b="1" i="0" u="none" strike="noStrike" cap="none">
                <a:solidFill>
                  <a:schemeClr val="dk2"/>
                </a:solidFill>
                <a:latin typeface="Arial"/>
                <a:ea typeface="Arial"/>
                <a:cs typeface="Arial"/>
                <a:sym typeface="Arial"/>
              </a:defRPr>
            </a:lvl3pPr>
            <a:lvl4pPr marL="1828800" marR="0" lvl="3"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4pPr>
            <a:lvl5pPr marL="2286000" marR="0" lvl="4"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5pPr>
            <a:lvl6pPr marL="2743200" marR="0" lvl="5"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6pPr>
            <a:lvl7pPr marL="3200400" marR="0" lvl="6"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7pPr>
            <a:lvl8pPr marL="3657600" marR="0" lvl="7"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8pPr>
            <a:lvl9pPr marL="4114800" marR="0" lvl="8"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9pPr>
          </a:lstStyle>
          <a:p>
            <a:endParaRPr/>
          </a:p>
        </p:txBody>
      </p:sp>
      <p:sp>
        <p:nvSpPr>
          <p:cNvPr id="380" name="Shape 380"/>
          <p:cNvSpPr>
            <a:spLocks noGrp="1"/>
          </p:cNvSpPr>
          <p:nvPr>
            <p:ph type="chart" idx="2"/>
          </p:nvPr>
        </p:nvSpPr>
        <p:spPr>
          <a:xfrm>
            <a:off x="588818" y="2628646"/>
            <a:ext cx="8174182" cy="3238754"/>
          </a:xfrm>
          <a:prstGeom prst="rect">
            <a:avLst/>
          </a:prstGeom>
          <a:noFill/>
          <a:ln>
            <a:noFill/>
          </a:ln>
        </p:spPr>
        <p:txBody>
          <a:bodyPr spcFirstLastPara="1" wrap="square" lIns="91425" tIns="91425" rIns="91425" bIns="91425" anchor="t" anchorCtr="0"/>
          <a:lstStyle>
            <a:lvl1pPr marL="230188" marR="0" lvl="0" indent="-230188" algn="l" rtl="0">
              <a:spcBef>
                <a:spcPts val="800"/>
              </a:spcBef>
              <a:spcAft>
                <a:spcPts val="0"/>
              </a:spcAft>
              <a:buClr>
                <a:schemeClr val="dk2"/>
              </a:buClr>
              <a:buSzPts val="1800"/>
              <a:buFont typeface="Arial"/>
              <a:buNone/>
              <a:defRPr sz="1800" b="0" i="0" u="none" strike="noStrike" cap="none">
                <a:solidFill>
                  <a:schemeClr val="dk2"/>
                </a:solidFill>
                <a:latin typeface="Arial"/>
                <a:ea typeface="Arial"/>
                <a:cs typeface="Arial"/>
                <a:sym typeface="Arial"/>
              </a:defRPr>
            </a:lvl1pPr>
            <a:lvl2pPr marL="461963" marR="0" lvl="1" indent="-246062" algn="l" rtl="0">
              <a:spcBef>
                <a:spcPts val="800"/>
              </a:spcBef>
              <a:spcAft>
                <a:spcPts val="0"/>
              </a:spcAft>
              <a:buClr>
                <a:schemeClr val="dk2"/>
              </a:buClr>
              <a:buSzPts val="1600"/>
              <a:buFont typeface="Arial"/>
              <a:buChar char="•"/>
              <a:defRPr sz="1600" b="0" i="0" u="none" strike="noStrike" cap="none">
                <a:solidFill>
                  <a:schemeClr val="dk2"/>
                </a:solidFill>
                <a:latin typeface="Arial"/>
                <a:ea typeface="Arial"/>
                <a:cs typeface="Arial"/>
                <a:sym typeface="Arial"/>
              </a:defRPr>
            </a:lvl2pPr>
            <a:lvl3pPr marL="681038" marR="0" lvl="2" indent="-236537" algn="l" rtl="0">
              <a:spcBef>
                <a:spcPts val="7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912813" marR="0" lvl="3" indent="-227012" algn="l" rtl="0">
              <a:spcBef>
                <a:spcPts val="7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4pPr>
            <a:lvl5pPr marL="1143000" marR="0" lvl="4" indent="-228600" algn="l" rtl="0">
              <a:spcBef>
                <a:spcPts val="7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5pPr>
            <a:lvl6pPr marL="2514600" marR="0" lvl="5" indent="-228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2971800" marR="0" lvl="6" indent="-228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429000" marR="0" lvl="7" indent="-228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3886200" marR="0" lvl="8" indent="-228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381" name="Shape 381"/>
          <p:cNvSpPr txBox="1">
            <a:spLocks noGrp="1"/>
          </p:cNvSpPr>
          <p:nvPr>
            <p:ph type="title"/>
          </p:nvPr>
        </p:nvSpPr>
        <p:spPr>
          <a:xfrm>
            <a:off x="593725" y="676275"/>
            <a:ext cx="8166100" cy="571500"/>
          </a:xfrm>
          <a:prstGeom prst="rect">
            <a:avLst/>
          </a:prstGeom>
          <a:noFill/>
          <a:ln>
            <a:noFill/>
          </a:ln>
        </p:spPr>
        <p:txBody>
          <a:bodyPr spcFirstLastPara="1" wrap="square" lIns="91425" tIns="91425" rIns="91425" bIns="91425" anchor="b" anchorCtr="0"/>
          <a:lstStyle>
            <a:lvl1pPr marL="0" marR="0" lvl="0" indent="0" algn="l" rtl="0">
              <a:spcBef>
                <a:spcPts val="0"/>
              </a:spcBef>
              <a:spcAft>
                <a:spcPts val="0"/>
              </a:spcAft>
              <a:buSzPts val="1400"/>
              <a:buNone/>
              <a:defRPr sz="3000" b="1" i="0" u="none" strike="noStrike" cap="none">
                <a:solidFill>
                  <a:schemeClr val="dk2"/>
                </a:solidFill>
                <a:latin typeface="Arial"/>
                <a:ea typeface="Arial"/>
                <a:cs typeface="Arial"/>
                <a:sym typeface="Arial"/>
              </a:defRPr>
            </a:lvl1pPr>
            <a:lvl2pPr marL="0" marR="0" lvl="1"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2pPr>
            <a:lvl3pPr marL="0" marR="0" lvl="2"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3pPr>
            <a:lvl4pPr marL="0" marR="0" lvl="3"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4pPr>
            <a:lvl5pPr marL="0" marR="0" lvl="4"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5pPr>
            <a:lvl6pPr marL="457200" marR="0" lvl="5"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6pPr>
            <a:lvl7pPr marL="914400" marR="0" lvl="6"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7pPr>
            <a:lvl8pPr marL="1371600" marR="0" lvl="7"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8pPr>
            <a:lvl9pPr marL="1828800" marR="0" lvl="8"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9pPr>
          </a:lstStyle>
          <a:p>
            <a:endParaRPr/>
          </a:p>
        </p:txBody>
      </p:sp>
      <p:sp>
        <p:nvSpPr>
          <p:cNvPr id="382" name="Shape 382"/>
          <p:cNvSpPr txBox="1">
            <a:spLocks noGrp="1"/>
          </p:cNvSpPr>
          <p:nvPr>
            <p:ph type="body" idx="3"/>
          </p:nvPr>
        </p:nvSpPr>
        <p:spPr>
          <a:xfrm>
            <a:off x="594360" y="1280160"/>
            <a:ext cx="8160322" cy="315118"/>
          </a:xfrm>
          <a:prstGeom prst="rect">
            <a:avLst/>
          </a:prstGeom>
          <a:noFill/>
          <a:ln>
            <a:noFill/>
          </a:ln>
        </p:spPr>
        <p:txBody>
          <a:bodyPr spcFirstLastPara="1" wrap="square" lIns="91425" tIns="91425" rIns="91425" bIns="91425" anchor="t" anchorCtr="0"/>
          <a:lstStyle>
            <a:lvl1pPr marL="457200" marR="0" lvl="0" indent="-228600" algn="l" rtl="0">
              <a:spcBef>
                <a:spcPts val="0"/>
              </a:spcBef>
              <a:spcAft>
                <a:spcPts val="0"/>
              </a:spcAft>
              <a:buClr>
                <a:schemeClr val="dk2"/>
              </a:buClr>
              <a:buSzPts val="1800"/>
              <a:buFont typeface="Arial"/>
              <a:buNone/>
              <a:defRPr sz="1800" b="0" i="0" u="none" strike="noStrike" cap="none">
                <a:solidFill>
                  <a:schemeClr val="dk2"/>
                </a:solidFill>
                <a:latin typeface="Arial"/>
                <a:ea typeface="Arial"/>
                <a:cs typeface="Arial"/>
                <a:sym typeface="Arial"/>
              </a:defRPr>
            </a:lvl1pPr>
            <a:lvl2pPr marL="914400" marR="0" lvl="1" indent="-228600" algn="l" rtl="0">
              <a:spcBef>
                <a:spcPts val="800"/>
              </a:spcBef>
              <a:spcAft>
                <a:spcPts val="0"/>
              </a:spcAft>
              <a:buClr>
                <a:schemeClr val="dk2"/>
              </a:buClr>
              <a:buSzPts val="2000"/>
              <a:buFont typeface="Arial"/>
              <a:buNone/>
              <a:defRPr sz="2000" b="1" i="0" u="none" strike="noStrike" cap="none">
                <a:solidFill>
                  <a:schemeClr val="dk2"/>
                </a:solidFill>
                <a:latin typeface="Arial"/>
                <a:ea typeface="Arial"/>
                <a:cs typeface="Arial"/>
                <a:sym typeface="Arial"/>
              </a:defRPr>
            </a:lvl2pPr>
            <a:lvl3pPr marL="1371600" marR="0" lvl="2" indent="-228600" algn="l" rtl="0">
              <a:spcBef>
                <a:spcPts val="700"/>
              </a:spcBef>
              <a:spcAft>
                <a:spcPts val="0"/>
              </a:spcAft>
              <a:buClr>
                <a:schemeClr val="dk2"/>
              </a:buClr>
              <a:buSzPts val="1800"/>
              <a:buFont typeface="Arial"/>
              <a:buNone/>
              <a:defRPr sz="1800" b="1" i="0" u="none" strike="noStrike" cap="none">
                <a:solidFill>
                  <a:schemeClr val="dk2"/>
                </a:solidFill>
                <a:latin typeface="Arial"/>
                <a:ea typeface="Arial"/>
                <a:cs typeface="Arial"/>
                <a:sym typeface="Arial"/>
              </a:defRPr>
            </a:lvl3pPr>
            <a:lvl4pPr marL="1828800" marR="0" lvl="3"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4pPr>
            <a:lvl5pPr marL="2286000" marR="0" lvl="4"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5pPr>
            <a:lvl6pPr marL="2743200" marR="0" lvl="5"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6pPr>
            <a:lvl7pPr marL="3200400" marR="0" lvl="6"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7pPr>
            <a:lvl8pPr marL="3657600" marR="0" lvl="7"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8pPr>
            <a:lvl9pPr marL="4114800" marR="0" lvl="8"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9pPr>
          </a:lstStyle>
          <a:p>
            <a:endParaRPr/>
          </a:p>
        </p:txBody>
      </p:sp>
      <p:sp>
        <p:nvSpPr>
          <p:cNvPr id="383" name="Shape 383"/>
          <p:cNvSpPr txBox="1">
            <a:spLocks noGrp="1"/>
          </p:cNvSpPr>
          <p:nvPr>
            <p:ph type="ftr" idx="11"/>
          </p:nvPr>
        </p:nvSpPr>
        <p:spPr>
          <a:xfrm>
            <a:off x="609600" y="6095999"/>
            <a:ext cx="8153400" cy="628361"/>
          </a:xfrm>
          <a:prstGeom prst="rect">
            <a:avLst/>
          </a:prstGeom>
          <a:noFill/>
          <a:ln>
            <a:noFill/>
          </a:ln>
        </p:spPr>
        <p:txBody>
          <a:bodyPr spcFirstLastPara="1" wrap="square" lIns="91425" tIns="91425" rIns="91425" bIns="91425" anchor="t" anchorCtr="0"/>
          <a:lstStyle>
            <a:lvl1pPr marL="0" marR="0" lvl="0" indent="0" algn="l" rtl="0">
              <a:spcBef>
                <a:spcPts val="60"/>
              </a:spcBef>
              <a:spcAft>
                <a:spcPts val="0"/>
              </a:spcAft>
              <a:buSzPts val="1400"/>
              <a:buNone/>
              <a:defRPr sz="800">
                <a:solidFill>
                  <a:schemeClr val="dk1"/>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pic>
        <p:nvPicPr>
          <p:cNvPr id="384" name="Shape 384" descr="Orande Stri.jpg"/>
          <p:cNvPicPr preferRelativeResize="0"/>
          <p:nvPr/>
        </p:nvPicPr>
        <p:blipFill rotWithShape="1">
          <a:blip r:embed="rId2">
            <a:alphaModFix/>
          </a:blip>
          <a:srcRect/>
          <a:stretch/>
        </p:blipFill>
        <p:spPr>
          <a:xfrm>
            <a:off x="0" y="0"/>
            <a:ext cx="231582" cy="6815137"/>
          </a:xfrm>
          <a:prstGeom prst="rect">
            <a:avLst/>
          </a:prstGeom>
          <a:noFill/>
          <a:ln>
            <a:noFill/>
          </a:ln>
        </p:spPr>
      </p:pic>
      <p:sp>
        <p:nvSpPr>
          <p:cNvPr id="385" name="Shape 385"/>
          <p:cNvSpPr/>
          <p:nvPr/>
        </p:nvSpPr>
        <p:spPr>
          <a:xfrm rot="-5400000">
            <a:off x="-1180192" y="5435465"/>
            <a:ext cx="2569934" cy="184666"/>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600">
                <a:solidFill>
                  <a:schemeClr val="lt1"/>
                </a:solidFill>
                <a:latin typeface="Arial"/>
                <a:ea typeface="Arial"/>
                <a:cs typeface="Arial"/>
                <a:sym typeface="Arial"/>
              </a:rPr>
              <a:t>Copyright © 2017 The Nielsen Company. Confidential and proprietary.</a:t>
            </a:r>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cSld name="62_Side-by-side">
    <p:spTree>
      <p:nvGrpSpPr>
        <p:cNvPr id="1" name="Shape 386"/>
        <p:cNvGrpSpPr/>
        <p:nvPr/>
      </p:nvGrpSpPr>
      <p:grpSpPr>
        <a:xfrm>
          <a:off x="0" y="0"/>
          <a:ext cx="0" cy="0"/>
          <a:chOff x="0" y="0"/>
          <a:chExt cx="0" cy="0"/>
        </a:xfrm>
      </p:grpSpPr>
      <p:sp>
        <p:nvSpPr>
          <p:cNvPr id="387" name="Shape 387"/>
          <p:cNvSpPr txBox="1">
            <a:spLocks noGrp="1"/>
          </p:cNvSpPr>
          <p:nvPr>
            <p:ph type="body" idx="1"/>
          </p:nvPr>
        </p:nvSpPr>
        <p:spPr>
          <a:xfrm>
            <a:off x="594360" y="1801368"/>
            <a:ext cx="4087178" cy="177006"/>
          </a:xfrm>
          <a:prstGeom prst="rect">
            <a:avLst/>
          </a:prstGeom>
          <a:noFill/>
          <a:ln>
            <a:noFill/>
          </a:ln>
        </p:spPr>
        <p:txBody>
          <a:bodyPr spcFirstLastPara="1" wrap="square" lIns="91425" tIns="91425" rIns="91425" bIns="91425" anchor="t" anchorCtr="0"/>
          <a:lstStyle>
            <a:lvl1pPr marL="457200" marR="0" lvl="0" indent="-228600" algn="l" rtl="0">
              <a:spcBef>
                <a:spcPts val="0"/>
              </a:spcBef>
              <a:spcAft>
                <a:spcPts val="0"/>
              </a:spcAft>
              <a:buClr>
                <a:schemeClr val="dk2"/>
              </a:buClr>
              <a:buSzPts val="1200"/>
              <a:buFont typeface="Arial"/>
              <a:buNone/>
              <a:defRPr sz="1200" b="0" i="0" u="none" strike="noStrike" cap="none">
                <a:solidFill>
                  <a:schemeClr val="accent1"/>
                </a:solidFill>
                <a:latin typeface="Arial"/>
                <a:ea typeface="Arial"/>
                <a:cs typeface="Arial"/>
                <a:sym typeface="Arial"/>
              </a:defRPr>
            </a:lvl1pPr>
            <a:lvl2pPr marL="914400" marR="0" lvl="1" indent="-228600" algn="l" rtl="0">
              <a:spcBef>
                <a:spcPts val="800"/>
              </a:spcBef>
              <a:spcAft>
                <a:spcPts val="0"/>
              </a:spcAft>
              <a:buClr>
                <a:schemeClr val="dk2"/>
              </a:buClr>
              <a:buSzPts val="2000"/>
              <a:buFont typeface="Arial"/>
              <a:buNone/>
              <a:defRPr sz="2000" b="1" i="0" u="none" strike="noStrike" cap="none">
                <a:solidFill>
                  <a:schemeClr val="dk2"/>
                </a:solidFill>
                <a:latin typeface="Arial"/>
                <a:ea typeface="Arial"/>
                <a:cs typeface="Arial"/>
                <a:sym typeface="Arial"/>
              </a:defRPr>
            </a:lvl2pPr>
            <a:lvl3pPr marL="1371600" marR="0" lvl="2" indent="-228600" algn="l" rtl="0">
              <a:spcBef>
                <a:spcPts val="700"/>
              </a:spcBef>
              <a:spcAft>
                <a:spcPts val="0"/>
              </a:spcAft>
              <a:buClr>
                <a:schemeClr val="dk2"/>
              </a:buClr>
              <a:buSzPts val="1800"/>
              <a:buFont typeface="Arial"/>
              <a:buNone/>
              <a:defRPr sz="1800" b="1" i="0" u="none" strike="noStrike" cap="none">
                <a:solidFill>
                  <a:schemeClr val="dk2"/>
                </a:solidFill>
                <a:latin typeface="Arial"/>
                <a:ea typeface="Arial"/>
                <a:cs typeface="Arial"/>
                <a:sym typeface="Arial"/>
              </a:defRPr>
            </a:lvl3pPr>
            <a:lvl4pPr marL="1828800" marR="0" lvl="3"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4pPr>
            <a:lvl5pPr marL="2286000" marR="0" lvl="4"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5pPr>
            <a:lvl6pPr marL="2743200" marR="0" lvl="5"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6pPr>
            <a:lvl7pPr marL="3200400" marR="0" lvl="6"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7pPr>
            <a:lvl8pPr marL="3657600" marR="0" lvl="7"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8pPr>
            <a:lvl9pPr marL="4114800" marR="0" lvl="8"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9pPr>
          </a:lstStyle>
          <a:p>
            <a:endParaRPr/>
          </a:p>
        </p:txBody>
      </p:sp>
      <p:sp>
        <p:nvSpPr>
          <p:cNvPr id="388" name="Shape 388"/>
          <p:cNvSpPr>
            <a:spLocks noGrp="1"/>
          </p:cNvSpPr>
          <p:nvPr>
            <p:ph type="chart" idx="2"/>
          </p:nvPr>
        </p:nvSpPr>
        <p:spPr>
          <a:xfrm>
            <a:off x="711200" y="2238121"/>
            <a:ext cx="3970338" cy="3238754"/>
          </a:xfrm>
          <a:prstGeom prst="rect">
            <a:avLst/>
          </a:prstGeom>
          <a:noFill/>
          <a:ln>
            <a:noFill/>
          </a:ln>
        </p:spPr>
        <p:txBody>
          <a:bodyPr spcFirstLastPara="1" wrap="square" lIns="91425" tIns="91425" rIns="91425" bIns="91425" anchor="t" anchorCtr="0"/>
          <a:lstStyle>
            <a:lvl1pPr marL="230188" marR="0" lvl="0" indent="-230188" algn="l" rtl="0">
              <a:spcBef>
                <a:spcPts val="800"/>
              </a:spcBef>
              <a:spcAft>
                <a:spcPts val="0"/>
              </a:spcAft>
              <a:buClr>
                <a:schemeClr val="dk2"/>
              </a:buClr>
              <a:buSzPts val="1800"/>
              <a:buFont typeface="Arial"/>
              <a:buNone/>
              <a:defRPr sz="1800" b="0" i="0" u="none" strike="noStrike" cap="none">
                <a:solidFill>
                  <a:schemeClr val="dk2"/>
                </a:solidFill>
                <a:latin typeface="Arial"/>
                <a:ea typeface="Arial"/>
                <a:cs typeface="Arial"/>
                <a:sym typeface="Arial"/>
              </a:defRPr>
            </a:lvl1pPr>
            <a:lvl2pPr marL="461963" marR="0" lvl="1" indent="-246062" algn="l" rtl="0">
              <a:spcBef>
                <a:spcPts val="800"/>
              </a:spcBef>
              <a:spcAft>
                <a:spcPts val="0"/>
              </a:spcAft>
              <a:buClr>
                <a:schemeClr val="dk2"/>
              </a:buClr>
              <a:buSzPts val="1600"/>
              <a:buFont typeface="Arial"/>
              <a:buChar char="•"/>
              <a:defRPr sz="1600" b="0" i="0" u="none" strike="noStrike" cap="none">
                <a:solidFill>
                  <a:schemeClr val="dk2"/>
                </a:solidFill>
                <a:latin typeface="Arial"/>
                <a:ea typeface="Arial"/>
                <a:cs typeface="Arial"/>
                <a:sym typeface="Arial"/>
              </a:defRPr>
            </a:lvl2pPr>
            <a:lvl3pPr marL="681038" marR="0" lvl="2" indent="-236537" algn="l" rtl="0">
              <a:spcBef>
                <a:spcPts val="7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912813" marR="0" lvl="3" indent="-227012" algn="l" rtl="0">
              <a:spcBef>
                <a:spcPts val="7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4pPr>
            <a:lvl5pPr marL="1143000" marR="0" lvl="4" indent="-228600" algn="l" rtl="0">
              <a:spcBef>
                <a:spcPts val="7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5pPr>
            <a:lvl6pPr marL="2514600" marR="0" lvl="5" indent="-228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2971800" marR="0" lvl="6" indent="-228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429000" marR="0" lvl="7" indent="-228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3886200" marR="0" lvl="8" indent="-228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389" name="Shape 389"/>
          <p:cNvSpPr txBox="1">
            <a:spLocks noGrp="1"/>
          </p:cNvSpPr>
          <p:nvPr>
            <p:ph type="title"/>
          </p:nvPr>
        </p:nvSpPr>
        <p:spPr>
          <a:xfrm>
            <a:off x="593725" y="676275"/>
            <a:ext cx="8166100" cy="571500"/>
          </a:xfrm>
          <a:prstGeom prst="rect">
            <a:avLst/>
          </a:prstGeom>
          <a:noFill/>
          <a:ln>
            <a:noFill/>
          </a:ln>
        </p:spPr>
        <p:txBody>
          <a:bodyPr spcFirstLastPara="1" wrap="square" lIns="91425" tIns="91425" rIns="91425" bIns="91425" anchor="b" anchorCtr="0"/>
          <a:lstStyle>
            <a:lvl1pPr marL="0" marR="0" lvl="0" indent="0" algn="l" rtl="0">
              <a:spcBef>
                <a:spcPts val="0"/>
              </a:spcBef>
              <a:spcAft>
                <a:spcPts val="0"/>
              </a:spcAft>
              <a:buSzPts val="1400"/>
              <a:buNone/>
              <a:defRPr sz="3000" b="1" i="0" u="none" strike="noStrike" cap="none">
                <a:solidFill>
                  <a:schemeClr val="dk2"/>
                </a:solidFill>
                <a:latin typeface="Arial"/>
                <a:ea typeface="Arial"/>
                <a:cs typeface="Arial"/>
                <a:sym typeface="Arial"/>
              </a:defRPr>
            </a:lvl1pPr>
            <a:lvl2pPr marL="0" marR="0" lvl="1"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2pPr>
            <a:lvl3pPr marL="0" marR="0" lvl="2"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3pPr>
            <a:lvl4pPr marL="0" marR="0" lvl="3"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4pPr>
            <a:lvl5pPr marL="0" marR="0" lvl="4"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5pPr>
            <a:lvl6pPr marL="457200" marR="0" lvl="5"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6pPr>
            <a:lvl7pPr marL="914400" marR="0" lvl="6"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7pPr>
            <a:lvl8pPr marL="1371600" marR="0" lvl="7"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8pPr>
            <a:lvl9pPr marL="1828800" marR="0" lvl="8"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9pPr>
          </a:lstStyle>
          <a:p>
            <a:endParaRPr/>
          </a:p>
        </p:txBody>
      </p:sp>
      <p:sp>
        <p:nvSpPr>
          <p:cNvPr id="390" name="Shape 390"/>
          <p:cNvSpPr txBox="1">
            <a:spLocks noGrp="1"/>
          </p:cNvSpPr>
          <p:nvPr>
            <p:ph type="body" idx="3"/>
          </p:nvPr>
        </p:nvSpPr>
        <p:spPr>
          <a:xfrm>
            <a:off x="594360" y="1280160"/>
            <a:ext cx="8160322" cy="315118"/>
          </a:xfrm>
          <a:prstGeom prst="rect">
            <a:avLst/>
          </a:prstGeom>
          <a:noFill/>
          <a:ln>
            <a:noFill/>
          </a:ln>
        </p:spPr>
        <p:txBody>
          <a:bodyPr spcFirstLastPara="1" wrap="square" lIns="91425" tIns="91425" rIns="91425" bIns="91425" anchor="t" anchorCtr="0"/>
          <a:lstStyle>
            <a:lvl1pPr marL="457200" marR="0" lvl="0" indent="-228600" algn="l" rtl="0">
              <a:spcBef>
                <a:spcPts val="0"/>
              </a:spcBef>
              <a:spcAft>
                <a:spcPts val="0"/>
              </a:spcAft>
              <a:buClr>
                <a:schemeClr val="dk2"/>
              </a:buClr>
              <a:buSzPts val="1800"/>
              <a:buFont typeface="Arial"/>
              <a:buNone/>
              <a:defRPr sz="1800" b="0" i="0" u="none" strike="noStrike" cap="none">
                <a:solidFill>
                  <a:schemeClr val="dk2"/>
                </a:solidFill>
                <a:latin typeface="Arial"/>
                <a:ea typeface="Arial"/>
                <a:cs typeface="Arial"/>
                <a:sym typeface="Arial"/>
              </a:defRPr>
            </a:lvl1pPr>
            <a:lvl2pPr marL="914400" marR="0" lvl="1" indent="-228600" algn="l" rtl="0">
              <a:spcBef>
                <a:spcPts val="800"/>
              </a:spcBef>
              <a:spcAft>
                <a:spcPts val="0"/>
              </a:spcAft>
              <a:buClr>
                <a:schemeClr val="dk2"/>
              </a:buClr>
              <a:buSzPts val="2000"/>
              <a:buFont typeface="Arial"/>
              <a:buNone/>
              <a:defRPr sz="2000" b="1" i="0" u="none" strike="noStrike" cap="none">
                <a:solidFill>
                  <a:schemeClr val="dk2"/>
                </a:solidFill>
                <a:latin typeface="Arial"/>
                <a:ea typeface="Arial"/>
                <a:cs typeface="Arial"/>
                <a:sym typeface="Arial"/>
              </a:defRPr>
            </a:lvl2pPr>
            <a:lvl3pPr marL="1371600" marR="0" lvl="2" indent="-228600" algn="l" rtl="0">
              <a:spcBef>
                <a:spcPts val="700"/>
              </a:spcBef>
              <a:spcAft>
                <a:spcPts val="0"/>
              </a:spcAft>
              <a:buClr>
                <a:schemeClr val="dk2"/>
              </a:buClr>
              <a:buSzPts val="1800"/>
              <a:buFont typeface="Arial"/>
              <a:buNone/>
              <a:defRPr sz="1800" b="1" i="0" u="none" strike="noStrike" cap="none">
                <a:solidFill>
                  <a:schemeClr val="dk2"/>
                </a:solidFill>
                <a:latin typeface="Arial"/>
                <a:ea typeface="Arial"/>
                <a:cs typeface="Arial"/>
                <a:sym typeface="Arial"/>
              </a:defRPr>
            </a:lvl3pPr>
            <a:lvl4pPr marL="1828800" marR="0" lvl="3"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4pPr>
            <a:lvl5pPr marL="2286000" marR="0" lvl="4"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5pPr>
            <a:lvl6pPr marL="2743200" marR="0" lvl="5"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6pPr>
            <a:lvl7pPr marL="3200400" marR="0" lvl="6"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7pPr>
            <a:lvl8pPr marL="3657600" marR="0" lvl="7"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8pPr>
            <a:lvl9pPr marL="4114800" marR="0" lvl="8"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9pPr>
          </a:lstStyle>
          <a:p>
            <a:endParaRPr/>
          </a:p>
        </p:txBody>
      </p:sp>
      <p:sp>
        <p:nvSpPr>
          <p:cNvPr id="391" name="Shape 391"/>
          <p:cNvSpPr>
            <a:spLocks noGrp="1"/>
          </p:cNvSpPr>
          <p:nvPr>
            <p:ph type="chart" idx="4"/>
          </p:nvPr>
        </p:nvSpPr>
        <p:spPr>
          <a:xfrm>
            <a:off x="4862512" y="2238121"/>
            <a:ext cx="3970338" cy="3238754"/>
          </a:xfrm>
          <a:prstGeom prst="rect">
            <a:avLst/>
          </a:prstGeom>
          <a:noFill/>
          <a:ln>
            <a:noFill/>
          </a:ln>
        </p:spPr>
        <p:txBody>
          <a:bodyPr spcFirstLastPara="1" wrap="square" lIns="91425" tIns="91425" rIns="91425" bIns="91425" anchor="t" anchorCtr="0"/>
          <a:lstStyle>
            <a:lvl1pPr marL="230188" marR="0" lvl="0" indent="-230188" algn="l" rtl="0">
              <a:spcBef>
                <a:spcPts val="800"/>
              </a:spcBef>
              <a:spcAft>
                <a:spcPts val="0"/>
              </a:spcAft>
              <a:buClr>
                <a:schemeClr val="dk2"/>
              </a:buClr>
              <a:buSzPts val="1800"/>
              <a:buFont typeface="Arial"/>
              <a:buNone/>
              <a:defRPr sz="1800" b="0" i="0" u="none" strike="noStrike" cap="none">
                <a:solidFill>
                  <a:schemeClr val="dk2"/>
                </a:solidFill>
                <a:latin typeface="Arial"/>
                <a:ea typeface="Arial"/>
                <a:cs typeface="Arial"/>
                <a:sym typeface="Arial"/>
              </a:defRPr>
            </a:lvl1pPr>
            <a:lvl2pPr marL="461963" marR="0" lvl="1" indent="-246062" algn="l" rtl="0">
              <a:spcBef>
                <a:spcPts val="800"/>
              </a:spcBef>
              <a:spcAft>
                <a:spcPts val="0"/>
              </a:spcAft>
              <a:buClr>
                <a:schemeClr val="dk2"/>
              </a:buClr>
              <a:buSzPts val="1600"/>
              <a:buFont typeface="Arial"/>
              <a:buChar char="•"/>
              <a:defRPr sz="1600" b="0" i="0" u="none" strike="noStrike" cap="none">
                <a:solidFill>
                  <a:schemeClr val="dk2"/>
                </a:solidFill>
                <a:latin typeface="Arial"/>
                <a:ea typeface="Arial"/>
                <a:cs typeface="Arial"/>
                <a:sym typeface="Arial"/>
              </a:defRPr>
            </a:lvl2pPr>
            <a:lvl3pPr marL="681038" marR="0" lvl="2" indent="-236537" algn="l" rtl="0">
              <a:spcBef>
                <a:spcPts val="7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912813" marR="0" lvl="3" indent="-227012" algn="l" rtl="0">
              <a:spcBef>
                <a:spcPts val="7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4pPr>
            <a:lvl5pPr marL="1143000" marR="0" lvl="4" indent="-228600" algn="l" rtl="0">
              <a:spcBef>
                <a:spcPts val="7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5pPr>
            <a:lvl6pPr marL="2514600" marR="0" lvl="5" indent="-228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2971800" marR="0" lvl="6" indent="-228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429000" marR="0" lvl="7" indent="-228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3886200" marR="0" lvl="8" indent="-228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392" name="Shape 392"/>
          <p:cNvSpPr txBox="1">
            <a:spLocks noGrp="1"/>
          </p:cNvSpPr>
          <p:nvPr>
            <p:ph type="body" idx="5"/>
          </p:nvPr>
        </p:nvSpPr>
        <p:spPr>
          <a:xfrm>
            <a:off x="4811042" y="1801368"/>
            <a:ext cx="4087178" cy="177006"/>
          </a:xfrm>
          <a:prstGeom prst="rect">
            <a:avLst/>
          </a:prstGeom>
          <a:noFill/>
          <a:ln>
            <a:noFill/>
          </a:ln>
        </p:spPr>
        <p:txBody>
          <a:bodyPr spcFirstLastPara="1" wrap="square" lIns="91425" tIns="91425" rIns="91425" bIns="91425" anchor="t" anchorCtr="0"/>
          <a:lstStyle>
            <a:lvl1pPr marL="457200" marR="0" lvl="0" indent="-228600" algn="l" rtl="0">
              <a:spcBef>
                <a:spcPts val="0"/>
              </a:spcBef>
              <a:spcAft>
                <a:spcPts val="0"/>
              </a:spcAft>
              <a:buClr>
                <a:schemeClr val="dk2"/>
              </a:buClr>
              <a:buSzPts val="1200"/>
              <a:buFont typeface="Arial"/>
              <a:buNone/>
              <a:defRPr sz="1200" b="0" i="0" u="none" strike="noStrike" cap="none">
                <a:solidFill>
                  <a:schemeClr val="accent1"/>
                </a:solidFill>
                <a:latin typeface="Arial"/>
                <a:ea typeface="Arial"/>
                <a:cs typeface="Arial"/>
                <a:sym typeface="Arial"/>
              </a:defRPr>
            </a:lvl1pPr>
            <a:lvl2pPr marL="914400" marR="0" lvl="1" indent="-228600" algn="l" rtl="0">
              <a:spcBef>
                <a:spcPts val="800"/>
              </a:spcBef>
              <a:spcAft>
                <a:spcPts val="0"/>
              </a:spcAft>
              <a:buClr>
                <a:schemeClr val="dk2"/>
              </a:buClr>
              <a:buSzPts val="2000"/>
              <a:buFont typeface="Arial"/>
              <a:buNone/>
              <a:defRPr sz="2000" b="1" i="0" u="none" strike="noStrike" cap="none">
                <a:solidFill>
                  <a:schemeClr val="dk2"/>
                </a:solidFill>
                <a:latin typeface="Arial"/>
                <a:ea typeface="Arial"/>
                <a:cs typeface="Arial"/>
                <a:sym typeface="Arial"/>
              </a:defRPr>
            </a:lvl2pPr>
            <a:lvl3pPr marL="1371600" marR="0" lvl="2" indent="-228600" algn="l" rtl="0">
              <a:spcBef>
                <a:spcPts val="700"/>
              </a:spcBef>
              <a:spcAft>
                <a:spcPts val="0"/>
              </a:spcAft>
              <a:buClr>
                <a:schemeClr val="dk2"/>
              </a:buClr>
              <a:buSzPts val="1800"/>
              <a:buFont typeface="Arial"/>
              <a:buNone/>
              <a:defRPr sz="1800" b="1" i="0" u="none" strike="noStrike" cap="none">
                <a:solidFill>
                  <a:schemeClr val="dk2"/>
                </a:solidFill>
                <a:latin typeface="Arial"/>
                <a:ea typeface="Arial"/>
                <a:cs typeface="Arial"/>
                <a:sym typeface="Arial"/>
              </a:defRPr>
            </a:lvl3pPr>
            <a:lvl4pPr marL="1828800" marR="0" lvl="3"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4pPr>
            <a:lvl5pPr marL="2286000" marR="0" lvl="4"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5pPr>
            <a:lvl6pPr marL="2743200" marR="0" lvl="5"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6pPr>
            <a:lvl7pPr marL="3200400" marR="0" lvl="6"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7pPr>
            <a:lvl8pPr marL="3657600" marR="0" lvl="7"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8pPr>
            <a:lvl9pPr marL="4114800" marR="0" lvl="8"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9pPr>
          </a:lstStyle>
          <a:p>
            <a:endParaRPr/>
          </a:p>
        </p:txBody>
      </p:sp>
      <p:sp>
        <p:nvSpPr>
          <p:cNvPr id="393" name="Shape 393"/>
          <p:cNvSpPr txBox="1">
            <a:spLocks noGrp="1"/>
          </p:cNvSpPr>
          <p:nvPr>
            <p:ph type="ftr" idx="11"/>
          </p:nvPr>
        </p:nvSpPr>
        <p:spPr>
          <a:xfrm>
            <a:off x="609600" y="6095999"/>
            <a:ext cx="8153400" cy="628361"/>
          </a:xfrm>
          <a:prstGeom prst="rect">
            <a:avLst/>
          </a:prstGeom>
          <a:noFill/>
          <a:ln>
            <a:noFill/>
          </a:ln>
        </p:spPr>
        <p:txBody>
          <a:bodyPr spcFirstLastPara="1" wrap="square" lIns="91425" tIns="91425" rIns="91425" bIns="91425" anchor="t" anchorCtr="0"/>
          <a:lstStyle>
            <a:lvl1pPr marL="0" marR="0" lvl="0" indent="0" algn="l" rtl="0">
              <a:spcBef>
                <a:spcPts val="60"/>
              </a:spcBef>
              <a:spcAft>
                <a:spcPts val="0"/>
              </a:spcAft>
              <a:buSzPts val="1400"/>
              <a:buNone/>
              <a:defRPr sz="800">
                <a:solidFill>
                  <a:schemeClr val="dk1"/>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pic>
        <p:nvPicPr>
          <p:cNvPr id="394" name="Shape 394" descr="Orande Stri.jpg"/>
          <p:cNvPicPr preferRelativeResize="0"/>
          <p:nvPr/>
        </p:nvPicPr>
        <p:blipFill rotWithShape="1">
          <a:blip r:embed="rId2">
            <a:alphaModFix/>
          </a:blip>
          <a:srcRect/>
          <a:stretch/>
        </p:blipFill>
        <p:spPr>
          <a:xfrm>
            <a:off x="0" y="0"/>
            <a:ext cx="231582" cy="6815137"/>
          </a:xfrm>
          <a:prstGeom prst="rect">
            <a:avLst/>
          </a:prstGeom>
          <a:noFill/>
          <a:ln>
            <a:noFill/>
          </a:ln>
        </p:spPr>
      </p:pic>
      <p:sp>
        <p:nvSpPr>
          <p:cNvPr id="395" name="Shape 395"/>
          <p:cNvSpPr/>
          <p:nvPr/>
        </p:nvSpPr>
        <p:spPr>
          <a:xfrm rot="-5400000">
            <a:off x="-1180192" y="5435465"/>
            <a:ext cx="2569934" cy="184666"/>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600">
                <a:solidFill>
                  <a:schemeClr val="lt1"/>
                </a:solidFill>
                <a:latin typeface="Arial"/>
                <a:ea typeface="Arial"/>
                <a:cs typeface="Arial"/>
                <a:sym typeface="Arial"/>
              </a:rPr>
              <a:t>Copyright © 2017 The Nielsen Company. Confidential and proprietary.</a:t>
            </a:r>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cSld name="63_Table">
    <p:spTree>
      <p:nvGrpSpPr>
        <p:cNvPr id="1" name="Shape 396"/>
        <p:cNvGrpSpPr/>
        <p:nvPr/>
      </p:nvGrpSpPr>
      <p:grpSpPr>
        <a:xfrm>
          <a:off x="0" y="0"/>
          <a:ext cx="0" cy="0"/>
          <a:chOff x="0" y="0"/>
          <a:chExt cx="0" cy="0"/>
        </a:xfrm>
      </p:grpSpPr>
      <p:sp>
        <p:nvSpPr>
          <p:cNvPr id="397" name="Shape 397"/>
          <p:cNvSpPr txBox="1">
            <a:spLocks noGrp="1"/>
          </p:cNvSpPr>
          <p:nvPr>
            <p:ph type="title"/>
          </p:nvPr>
        </p:nvSpPr>
        <p:spPr>
          <a:xfrm>
            <a:off x="593725" y="676275"/>
            <a:ext cx="8166100" cy="571500"/>
          </a:xfrm>
          <a:prstGeom prst="rect">
            <a:avLst/>
          </a:prstGeom>
          <a:noFill/>
          <a:ln>
            <a:noFill/>
          </a:ln>
        </p:spPr>
        <p:txBody>
          <a:bodyPr spcFirstLastPara="1" wrap="square" lIns="91425" tIns="91425" rIns="91425" bIns="91425" anchor="b" anchorCtr="0"/>
          <a:lstStyle>
            <a:lvl1pPr marL="0" marR="0" lvl="0" indent="0" algn="l" rtl="0">
              <a:spcBef>
                <a:spcPts val="0"/>
              </a:spcBef>
              <a:spcAft>
                <a:spcPts val="0"/>
              </a:spcAft>
              <a:buSzPts val="1400"/>
              <a:buNone/>
              <a:defRPr sz="3000" b="1" i="0" u="none" strike="noStrike" cap="none">
                <a:solidFill>
                  <a:schemeClr val="dk2"/>
                </a:solidFill>
                <a:latin typeface="Arial"/>
                <a:ea typeface="Arial"/>
                <a:cs typeface="Arial"/>
                <a:sym typeface="Arial"/>
              </a:defRPr>
            </a:lvl1pPr>
            <a:lvl2pPr marL="0" marR="0" lvl="1"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2pPr>
            <a:lvl3pPr marL="0" marR="0" lvl="2"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3pPr>
            <a:lvl4pPr marL="0" marR="0" lvl="3"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4pPr>
            <a:lvl5pPr marL="0" marR="0" lvl="4"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5pPr>
            <a:lvl6pPr marL="457200" marR="0" lvl="5"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6pPr>
            <a:lvl7pPr marL="914400" marR="0" lvl="6"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7pPr>
            <a:lvl8pPr marL="1371600" marR="0" lvl="7"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8pPr>
            <a:lvl9pPr marL="1828800" marR="0" lvl="8"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9pPr>
          </a:lstStyle>
          <a:p>
            <a:endParaRPr/>
          </a:p>
        </p:txBody>
      </p:sp>
      <p:sp>
        <p:nvSpPr>
          <p:cNvPr id="398" name="Shape 398"/>
          <p:cNvSpPr txBox="1">
            <a:spLocks noGrp="1"/>
          </p:cNvSpPr>
          <p:nvPr>
            <p:ph type="body" idx="1"/>
          </p:nvPr>
        </p:nvSpPr>
        <p:spPr>
          <a:xfrm>
            <a:off x="594360" y="1280160"/>
            <a:ext cx="8160322" cy="315118"/>
          </a:xfrm>
          <a:prstGeom prst="rect">
            <a:avLst/>
          </a:prstGeom>
          <a:noFill/>
          <a:ln>
            <a:noFill/>
          </a:ln>
        </p:spPr>
        <p:txBody>
          <a:bodyPr spcFirstLastPara="1" wrap="square" lIns="91425" tIns="91425" rIns="91425" bIns="91425" anchor="t" anchorCtr="0"/>
          <a:lstStyle>
            <a:lvl1pPr marL="457200" marR="0" lvl="0" indent="-228600" algn="l" rtl="0">
              <a:spcBef>
                <a:spcPts val="0"/>
              </a:spcBef>
              <a:spcAft>
                <a:spcPts val="0"/>
              </a:spcAft>
              <a:buClr>
                <a:schemeClr val="dk2"/>
              </a:buClr>
              <a:buSzPts val="1800"/>
              <a:buFont typeface="Arial"/>
              <a:buNone/>
              <a:defRPr sz="1800" b="0" i="0" u="none" strike="noStrike" cap="none">
                <a:solidFill>
                  <a:schemeClr val="dk2"/>
                </a:solidFill>
                <a:latin typeface="Arial"/>
                <a:ea typeface="Arial"/>
                <a:cs typeface="Arial"/>
                <a:sym typeface="Arial"/>
              </a:defRPr>
            </a:lvl1pPr>
            <a:lvl2pPr marL="914400" marR="0" lvl="1" indent="-228600" algn="l" rtl="0">
              <a:spcBef>
                <a:spcPts val="800"/>
              </a:spcBef>
              <a:spcAft>
                <a:spcPts val="0"/>
              </a:spcAft>
              <a:buClr>
                <a:schemeClr val="dk2"/>
              </a:buClr>
              <a:buSzPts val="2000"/>
              <a:buFont typeface="Arial"/>
              <a:buNone/>
              <a:defRPr sz="2000" b="1" i="0" u="none" strike="noStrike" cap="none">
                <a:solidFill>
                  <a:schemeClr val="dk2"/>
                </a:solidFill>
                <a:latin typeface="Arial"/>
                <a:ea typeface="Arial"/>
                <a:cs typeface="Arial"/>
                <a:sym typeface="Arial"/>
              </a:defRPr>
            </a:lvl2pPr>
            <a:lvl3pPr marL="1371600" marR="0" lvl="2" indent="-228600" algn="l" rtl="0">
              <a:spcBef>
                <a:spcPts val="700"/>
              </a:spcBef>
              <a:spcAft>
                <a:spcPts val="0"/>
              </a:spcAft>
              <a:buClr>
                <a:schemeClr val="dk2"/>
              </a:buClr>
              <a:buSzPts val="1800"/>
              <a:buFont typeface="Arial"/>
              <a:buNone/>
              <a:defRPr sz="1800" b="1" i="0" u="none" strike="noStrike" cap="none">
                <a:solidFill>
                  <a:schemeClr val="dk2"/>
                </a:solidFill>
                <a:latin typeface="Arial"/>
                <a:ea typeface="Arial"/>
                <a:cs typeface="Arial"/>
                <a:sym typeface="Arial"/>
              </a:defRPr>
            </a:lvl3pPr>
            <a:lvl4pPr marL="1828800" marR="0" lvl="3"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4pPr>
            <a:lvl5pPr marL="2286000" marR="0" lvl="4"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5pPr>
            <a:lvl6pPr marL="2743200" marR="0" lvl="5"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6pPr>
            <a:lvl7pPr marL="3200400" marR="0" lvl="6"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7pPr>
            <a:lvl8pPr marL="3657600" marR="0" lvl="7"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8pPr>
            <a:lvl9pPr marL="4114800" marR="0" lvl="8"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9pPr>
          </a:lstStyle>
          <a:p>
            <a:endParaRPr/>
          </a:p>
        </p:txBody>
      </p:sp>
      <p:pic>
        <p:nvPicPr>
          <p:cNvPr id="399" name="Shape 399" descr="Orande Stri.jpg"/>
          <p:cNvPicPr preferRelativeResize="0"/>
          <p:nvPr/>
        </p:nvPicPr>
        <p:blipFill rotWithShape="1">
          <a:blip r:embed="rId2">
            <a:alphaModFix/>
          </a:blip>
          <a:srcRect/>
          <a:stretch/>
        </p:blipFill>
        <p:spPr>
          <a:xfrm>
            <a:off x="0" y="0"/>
            <a:ext cx="231582" cy="6815137"/>
          </a:xfrm>
          <a:prstGeom prst="rect">
            <a:avLst/>
          </a:prstGeom>
          <a:noFill/>
          <a:ln>
            <a:noFill/>
          </a:ln>
        </p:spPr>
      </p:pic>
      <p:sp>
        <p:nvSpPr>
          <p:cNvPr id="400" name="Shape 400"/>
          <p:cNvSpPr txBox="1">
            <a:spLocks noGrp="1"/>
          </p:cNvSpPr>
          <p:nvPr>
            <p:ph type="ftr" idx="11"/>
          </p:nvPr>
        </p:nvSpPr>
        <p:spPr>
          <a:xfrm>
            <a:off x="609600" y="6095999"/>
            <a:ext cx="8153400" cy="628361"/>
          </a:xfrm>
          <a:prstGeom prst="rect">
            <a:avLst/>
          </a:prstGeom>
          <a:noFill/>
          <a:ln>
            <a:noFill/>
          </a:ln>
        </p:spPr>
        <p:txBody>
          <a:bodyPr spcFirstLastPara="1" wrap="square" lIns="91425" tIns="91425" rIns="91425" bIns="91425" anchor="t" anchorCtr="0"/>
          <a:lstStyle>
            <a:lvl1pPr marL="0" marR="0" lvl="0" indent="0" algn="l" rtl="0">
              <a:spcBef>
                <a:spcPts val="60"/>
              </a:spcBef>
              <a:spcAft>
                <a:spcPts val="0"/>
              </a:spcAft>
              <a:buSzPts val="1400"/>
              <a:buNone/>
              <a:defRPr sz="800">
                <a:solidFill>
                  <a:schemeClr val="dk1"/>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01" name="Shape 401"/>
          <p:cNvSpPr/>
          <p:nvPr/>
        </p:nvSpPr>
        <p:spPr>
          <a:xfrm rot="-5400000">
            <a:off x="-1180192" y="5435465"/>
            <a:ext cx="2569934" cy="184666"/>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600">
                <a:solidFill>
                  <a:schemeClr val="lt1"/>
                </a:solidFill>
                <a:latin typeface="Arial"/>
                <a:ea typeface="Arial"/>
                <a:cs typeface="Arial"/>
                <a:sym typeface="Arial"/>
              </a:rPr>
              <a:t>Copyright © 2017 The Nielsen Company. Confidential and proprietary.</a:t>
            </a:r>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cSld name="66_Divider Slide GOLD">
    <p:spTree>
      <p:nvGrpSpPr>
        <p:cNvPr id="1" name="Shape 402"/>
        <p:cNvGrpSpPr/>
        <p:nvPr/>
      </p:nvGrpSpPr>
      <p:grpSpPr>
        <a:xfrm>
          <a:off x="0" y="0"/>
          <a:ext cx="0" cy="0"/>
          <a:chOff x="0" y="0"/>
          <a:chExt cx="0" cy="0"/>
        </a:xfrm>
      </p:grpSpPr>
      <p:pic>
        <p:nvPicPr>
          <p:cNvPr id="403" name="Shape 403" descr="Yellow shirt.jpg"/>
          <p:cNvPicPr preferRelativeResize="0"/>
          <p:nvPr/>
        </p:nvPicPr>
        <p:blipFill rotWithShape="1">
          <a:blip r:embed="rId2">
            <a:alphaModFix/>
          </a:blip>
          <a:srcRect/>
          <a:stretch/>
        </p:blipFill>
        <p:spPr>
          <a:xfrm>
            <a:off x="0" y="0"/>
            <a:ext cx="9144000" cy="6815137"/>
          </a:xfrm>
          <a:prstGeom prst="rect">
            <a:avLst/>
          </a:prstGeom>
          <a:noFill/>
          <a:ln>
            <a:noFill/>
          </a:ln>
        </p:spPr>
      </p:pic>
      <p:pic>
        <p:nvPicPr>
          <p:cNvPr id="404" name="Shape 404" descr="Orande Stri.jpg"/>
          <p:cNvPicPr preferRelativeResize="0"/>
          <p:nvPr/>
        </p:nvPicPr>
        <p:blipFill rotWithShape="1">
          <a:blip r:embed="rId3">
            <a:alphaModFix/>
          </a:blip>
          <a:srcRect/>
          <a:stretch/>
        </p:blipFill>
        <p:spPr>
          <a:xfrm>
            <a:off x="0" y="0"/>
            <a:ext cx="231582" cy="6815137"/>
          </a:xfrm>
          <a:prstGeom prst="rect">
            <a:avLst/>
          </a:prstGeom>
          <a:noFill/>
          <a:ln>
            <a:noFill/>
          </a:ln>
        </p:spPr>
      </p:pic>
      <p:sp>
        <p:nvSpPr>
          <p:cNvPr id="405" name="Shape 405"/>
          <p:cNvSpPr txBox="1">
            <a:spLocks noGrp="1"/>
          </p:cNvSpPr>
          <p:nvPr>
            <p:ph type="ctrTitle"/>
          </p:nvPr>
        </p:nvSpPr>
        <p:spPr>
          <a:xfrm>
            <a:off x="336322" y="411448"/>
            <a:ext cx="8218686" cy="1310218"/>
          </a:xfrm>
          <a:prstGeom prst="rect">
            <a:avLst/>
          </a:prstGeom>
          <a:noFill/>
          <a:ln>
            <a:noFill/>
          </a:ln>
        </p:spPr>
        <p:txBody>
          <a:bodyPr spcFirstLastPara="1" wrap="square" lIns="91425" tIns="91425" rIns="91425" bIns="91425" anchor="ctr" anchorCtr="0"/>
          <a:lstStyle>
            <a:lvl1pPr marL="0" marR="0" lvl="0" indent="0" algn="l" rtl="0">
              <a:lnSpc>
                <a:spcPct val="90000"/>
              </a:lnSpc>
              <a:spcBef>
                <a:spcPts val="0"/>
              </a:spcBef>
              <a:spcAft>
                <a:spcPts val="0"/>
              </a:spcAft>
              <a:buSzPts val="1400"/>
              <a:buNone/>
              <a:defRPr sz="4200" b="1" i="0" u="none" strike="noStrike" cap="none">
                <a:solidFill>
                  <a:schemeClr val="dk2"/>
                </a:solidFill>
                <a:latin typeface="Arial"/>
                <a:ea typeface="Arial"/>
                <a:cs typeface="Arial"/>
                <a:sym typeface="Arial"/>
              </a:defRPr>
            </a:lvl1pPr>
            <a:lvl2pPr marL="0" marR="0" lvl="1"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2pPr>
            <a:lvl3pPr marL="0" marR="0" lvl="2"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3pPr>
            <a:lvl4pPr marL="0" marR="0" lvl="3"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4pPr>
            <a:lvl5pPr marL="0" marR="0" lvl="4"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5pPr>
            <a:lvl6pPr marL="457200" marR="0" lvl="5"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6pPr>
            <a:lvl7pPr marL="914400" marR="0" lvl="6"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7pPr>
            <a:lvl8pPr marL="1371600" marR="0" lvl="7"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8pPr>
            <a:lvl9pPr marL="1828800" marR="0" lvl="8"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9pPr>
          </a:lstStyle>
          <a:p>
            <a:endParaRPr/>
          </a:p>
        </p:txBody>
      </p:sp>
      <p:sp>
        <p:nvSpPr>
          <p:cNvPr id="406" name="Shape 406"/>
          <p:cNvSpPr/>
          <p:nvPr/>
        </p:nvSpPr>
        <p:spPr>
          <a:xfrm rot="-5400000">
            <a:off x="-1180192" y="5435465"/>
            <a:ext cx="2569934" cy="184666"/>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600">
                <a:solidFill>
                  <a:schemeClr val="lt1"/>
                </a:solidFill>
                <a:latin typeface="Arial"/>
                <a:ea typeface="Arial"/>
                <a:cs typeface="Arial"/>
                <a:sym typeface="Arial"/>
              </a:rPr>
              <a:t>Copyright © 2017 The Nielsen Company. Confidential and proprietary.</a:t>
            </a:r>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cSld name="67_Divider White">
    <p:spTree>
      <p:nvGrpSpPr>
        <p:cNvPr id="1" name="Shape 407"/>
        <p:cNvGrpSpPr/>
        <p:nvPr/>
      </p:nvGrpSpPr>
      <p:grpSpPr>
        <a:xfrm>
          <a:off x="0" y="0"/>
          <a:ext cx="0" cy="0"/>
          <a:chOff x="0" y="0"/>
          <a:chExt cx="0" cy="0"/>
        </a:xfrm>
      </p:grpSpPr>
      <p:pic>
        <p:nvPicPr>
          <p:cNvPr id="408" name="Shape 408" descr="Orande Stri.jpg"/>
          <p:cNvPicPr preferRelativeResize="0"/>
          <p:nvPr/>
        </p:nvPicPr>
        <p:blipFill rotWithShape="1">
          <a:blip r:embed="rId2">
            <a:alphaModFix/>
          </a:blip>
          <a:srcRect/>
          <a:stretch/>
        </p:blipFill>
        <p:spPr>
          <a:xfrm>
            <a:off x="0" y="0"/>
            <a:ext cx="231582" cy="6815137"/>
          </a:xfrm>
          <a:prstGeom prst="rect">
            <a:avLst/>
          </a:prstGeom>
          <a:noFill/>
          <a:ln>
            <a:noFill/>
          </a:ln>
        </p:spPr>
      </p:pic>
      <p:sp>
        <p:nvSpPr>
          <p:cNvPr id="409" name="Shape 409"/>
          <p:cNvSpPr txBox="1">
            <a:spLocks noGrp="1"/>
          </p:cNvSpPr>
          <p:nvPr>
            <p:ph type="title"/>
          </p:nvPr>
        </p:nvSpPr>
        <p:spPr>
          <a:xfrm>
            <a:off x="341227" y="2996184"/>
            <a:ext cx="8046720" cy="585216"/>
          </a:xfrm>
          <a:prstGeom prst="rect">
            <a:avLst/>
          </a:prstGeom>
          <a:noFill/>
          <a:ln>
            <a:noFill/>
          </a:ln>
        </p:spPr>
        <p:txBody>
          <a:bodyPr spcFirstLastPara="1" wrap="square" lIns="91425" tIns="91425" rIns="91425" bIns="91425" anchor="t" anchorCtr="0"/>
          <a:lstStyle>
            <a:lvl1pPr marL="0" marR="0" lvl="0" indent="0" algn="l" rtl="0">
              <a:spcBef>
                <a:spcPts val="0"/>
              </a:spcBef>
              <a:spcAft>
                <a:spcPts val="0"/>
              </a:spcAft>
              <a:buSzPts val="1400"/>
              <a:buNone/>
              <a:defRPr sz="5000" b="1" i="0" u="none" strike="noStrike" cap="none">
                <a:solidFill>
                  <a:schemeClr val="dk1"/>
                </a:solidFill>
                <a:latin typeface="Arial"/>
                <a:ea typeface="Arial"/>
                <a:cs typeface="Arial"/>
                <a:sym typeface="Arial"/>
              </a:defRPr>
            </a:lvl1pPr>
            <a:lvl2pPr marL="0" marR="0" lvl="1"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2pPr>
            <a:lvl3pPr marL="0" marR="0" lvl="2"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3pPr>
            <a:lvl4pPr marL="0" marR="0" lvl="3"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4pPr>
            <a:lvl5pPr marL="0" marR="0" lvl="4"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5pPr>
            <a:lvl6pPr marL="457200" marR="0" lvl="5"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6pPr>
            <a:lvl7pPr marL="914400" marR="0" lvl="6"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7pPr>
            <a:lvl8pPr marL="1371600" marR="0" lvl="7"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8pPr>
            <a:lvl9pPr marL="1828800" marR="0" lvl="8"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9pPr>
          </a:lstStyle>
          <a:p>
            <a:endParaRPr/>
          </a:p>
        </p:txBody>
      </p:sp>
      <p:sp>
        <p:nvSpPr>
          <p:cNvPr id="410" name="Shape 410"/>
          <p:cNvSpPr/>
          <p:nvPr/>
        </p:nvSpPr>
        <p:spPr>
          <a:xfrm rot="-5400000">
            <a:off x="-1180192" y="5435465"/>
            <a:ext cx="2569934" cy="184666"/>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600">
                <a:solidFill>
                  <a:schemeClr val="lt1"/>
                </a:solidFill>
                <a:latin typeface="Arial"/>
                <a:ea typeface="Arial"/>
                <a:cs typeface="Arial"/>
                <a:sym typeface="Arial"/>
              </a:rPr>
              <a:t>Copyright © 2017 The Nielsen Company. Confidential and proprietary.</a:t>
            </a:r>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cSld name="69_End Slide N-tab GOLD">
    <p:spTree>
      <p:nvGrpSpPr>
        <p:cNvPr id="1" name="Shape 411"/>
        <p:cNvGrpSpPr/>
        <p:nvPr/>
      </p:nvGrpSpPr>
      <p:grpSpPr>
        <a:xfrm>
          <a:off x="0" y="0"/>
          <a:ext cx="0" cy="0"/>
          <a:chOff x="0" y="0"/>
          <a:chExt cx="0" cy="0"/>
        </a:xfrm>
      </p:grpSpPr>
      <p:pic>
        <p:nvPicPr>
          <p:cNvPr id="412" name="Shape 412" descr="Orange st.jpg"/>
          <p:cNvPicPr preferRelativeResize="0"/>
          <p:nvPr/>
        </p:nvPicPr>
        <p:blipFill rotWithShape="1">
          <a:blip r:embed="rId2">
            <a:alphaModFix/>
          </a:blip>
          <a:srcRect/>
          <a:stretch/>
        </p:blipFill>
        <p:spPr>
          <a:xfrm>
            <a:off x="0" y="0"/>
            <a:ext cx="9144000" cy="6815137"/>
          </a:xfrm>
          <a:prstGeom prst="rect">
            <a:avLst/>
          </a:prstGeom>
          <a:noFill/>
          <a:ln>
            <a:noFill/>
          </a:ln>
        </p:spPr>
      </p:pic>
      <p:pic>
        <p:nvPicPr>
          <p:cNvPr id="413" name="Shape 413" descr="N-Element-Tab-Square-White_RGB.png"/>
          <p:cNvPicPr preferRelativeResize="0"/>
          <p:nvPr/>
        </p:nvPicPr>
        <p:blipFill rotWithShape="1">
          <a:blip r:embed="rId3">
            <a:alphaModFix/>
          </a:blip>
          <a:srcRect/>
          <a:stretch/>
        </p:blipFill>
        <p:spPr>
          <a:xfrm>
            <a:off x="3581400" y="2418910"/>
            <a:ext cx="1969693" cy="1971445"/>
          </a:xfrm>
          <a:prstGeom prst="rect">
            <a:avLst/>
          </a:prstGeom>
          <a:noFill/>
          <a:ln>
            <a:noFill/>
          </a:ln>
        </p:spPr>
      </p:pic>
      <p:sp>
        <p:nvSpPr>
          <p:cNvPr id="414" name="Shape 414"/>
          <p:cNvSpPr/>
          <p:nvPr/>
        </p:nvSpPr>
        <p:spPr>
          <a:xfrm>
            <a:off x="256032" y="6632364"/>
            <a:ext cx="2582758" cy="18466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FFFF"/>
              </a:buClr>
              <a:buSzPts val="600"/>
              <a:buFont typeface="Arial"/>
              <a:buNone/>
            </a:pPr>
            <a:r>
              <a:rPr lang="en-US" sz="600" b="0" i="0" u="none" strike="noStrike" cap="none">
                <a:solidFill>
                  <a:srgbClr val="FFFFFF"/>
                </a:solidFill>
                <a:latin typeface="Arial"/>
                <a:ea typeface="Arial"/>
                <a:cs typeface="Arial"/>
                <a:sym typeface="Arial"/>
              </a:rPr>
              <a:t>Copyright © 2017 The Nielsen Company. Confidential and proprietary.</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10_Quote White">
    <p:spTree>
      <p:nvGrpSpPr>
        <p:cNvPr id="1" name="Shape 140"/>
        <p:cNvGrpSpPr/>
        <p:nvPr/>
      </p:nvGrpSpPr>
      <p:grpSpPr>
        <a:xfrm>
          <a:off x="0" y="0"/>
          <a:ext cx="0" cy="0"/>
          <a:chOff x="0" y="0"/>
          <a:chExt cx="0" cy="0"/>
        </a:xfrm>
      </p:grpSpPr>
      <p:sp>
        <p:nvSpPr>
          <p:cNvPr id="141" name="Shape 141"/>
          <p:cNvSpPr txBox="1">
            <a:spLocks noGrp="1"/>
          </p:cNvSpPr>
          <p:nvPr>
            <p:ph type="title"/>
          </p:nvPr>
        </p:nvSpPr>
        <p:spPr>
          <a:xfrm>
            <a:off x="1979453" y="2667000"/>
            <a:ext cx="6978810" cy="585216"/>
          </a:xfrm>
          <a:prstGeom prst="rect">
            <a:avLst/>
          </a:prstGeom>
          <a:noFill/>
          <a:ln>
            <a:noFill/>
          </a:ln>
        </p:spPr>
        <p:txBody>
          <a:bodyPr spcFirstLastPara="1" wrap="square" lIns="91425" tIns="91425" rIns="91425" bIns="91425" anchor="t" anchorCtr="0"/>
          <a:lstStyle>
            <a:lvl1pPr marL="0" marR="0" lvl="0" indent="0" algn="l" rtl="0">
              <a:spcBef>
                <a:spcPts val="0"/>
              </a:spcBef>
              <a:spcAft>
                <a:spcPts val="0"/>
              </a:spcAft>
              <a:buSzPts val="1400"/>
              <a:buNone/>
              <a:defRPr sz="3200" b="1" i="0" u="none" strike="noStrike" cap="none">
                <a:solidFill>
                  <a:schemeClr val="dk2"/>
                </a:solidFill>
                <a:latin typeface="Arial"/>
                <a:ea typeface="Arial"/>
                <a:cs typeface="Arial"/>
                <a:sym typeface="Arial"/>
              </a:defRPr>
            </a:lvl1pPr>
            <a:lvl2pPr marL="0" marR="0" lvl="1"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2pPr>
            <a:lvl3pPr marL="0" marR="0" lvl="2"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3pPr>
            <a:lvl4pPr marL="0" marR="0" lvl="3"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4pPr>
            <a:lvl5pPr marL="0" marR="0" lvl="4"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5pPr>
            <a:lvl6pPr marL="457200" marR="0" lvl="5"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6pPr>
            <a:lvl7pPr marL="914400" marR="0" lvl="6"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7pPr>
            <a:lvl8pPr marL="1371600" marR="0" lvl="7"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8pPr>
            <a:lvl9pPr marL="1828800" marR="0" lvl="8"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9pPr>
          </a:lstStyle>
          <a:p>
            <a:endParaRPr/>
          </a:p>
        </p:txBody>
      </p:sp>
      <p:sp>
        <p:nvSpPr>
          <p:cNvPr id="142" name="Shape 142"/>
          <p:cNvSpPr txBox="1">
            <a:spLocks noGrp="1"/>
          </p:cNvSpPr>
          <p:nvPr>
            <p:ph type="body" idx="1"/>
          </p:nvPr>
        </p:nvSpPr>
        <p:spPr>
          <a:xfrm>
            <a:off x="1958110" y="3733800"/>
            <a:ext cx="7010400" cy="533400"/>
          </a:xfrm>
          <a:prstGeom prst="rect">
            <a:avLst/>
          </a:prstGeom>
          <a:noFill/>
          <a:ln>
            <a:noFill/>
          </a:ln>
        </p:spPr>
        <p:txBody>
          <a:bodyPr spcFirstLastPara="1" wrap="square" lIns="91425" tIns="91425" rIns="91425" bIns="91425" anchor="t" anchorCtr="0"/>
          <a:lstStyle>
            <a:lvl1pPr marL="457200" marR="0" lvl="0" indent="-228600" algn="l" rtl="0">
              <a:spcBef>
                <a:spcPts val="800"/>
              </a:spcBef>
              <a:spcAft>
                <a:spcPts val="0"/>
              </a:spcAft>
              <a:buClr>
                <a:schemeClr val="dk2"/>
              </a:buClr>
              <a:buSzPts val="1800"/>
              <a:buFont typeface="Arial"/>
              <a:buNone/>
              <a:defRPr sz="1800" b="1" i="0" u="none" strike="noStrike" cap="none">
                <a:solidFill>
                  <a:schemeClr val="dk2"/>
                </a:solidFill>
                <a:latin typeface="Arial"/>
                <a:ea typeface="Arial"/>
                <a:cs typeface="Arial"/>
                <a:sym typeface="Arial"/>
              </a:defRPr>
            </a:lvl1pPr>
            <a:lvl2pPr marL="914400" marR="0" lvl="1" indent="-228600" algn="l" rtl="0">
              <a:spcBef>
                <a:spcPts val="800"/>
              </a:spcBef>
              <a:spcAft>
                <a:spcPts val="0"/>
              </a:spcAft>
              <a:buClr>
                <a:schemeClr val="dk2"/>
              </a:buClr>
              <a:buSzPts val="1600"/>
              <a:buFont typeface="Arial"/>
              <a:buNone/>
              <a:defRPr sz="1600" b="0" i="0" u="none" strike="noStrike" cap="none">
                <a:solidFill>
                  <a:schemeClr val="dk2"/>
                </a:solidFill>
                <a:latin typeface="Arial"/>
                <a:ea typeface="Arial"/>
                <a:cs typeface="Arial"/>
                <a:sym typeface="Arial"/>
              </a:defRPr>
            </a:lvl2pPr>
            <a:lvl3pPr marL="1371600" marR="0" lvl="2" indent="-228600" algn="l" rtl="0">
              <a:spcBef>
                <a:spcPts val="700"/>
              </a:spcBef>
              <a:spcAft>
                <a:spcPts val="0"/>
              </a:spcAft>
              <a:buClr>
                <a:schemeClr val="dk2"/>
              </a:buClr>
              <a:buSzPts val="1400"/>
              <a:buFont typeface="Arial"/>
              <a:buNone/>
              <a:defRPr sz="1400" b="0" i="0" u="none" strike="noStrike" cap="none">
                <a:solidFill>
                  <a:schemeClr val="dk2"/>
                </a:solidFill>
                <a:latin typeface="Arial"/>
                <a:ea typeface="Arial"/>
                <a:cs typeface="Arial"/>
                <a:sym typeface="Arial"/>
              </a:defRPr>
            </a:lvl3pPr>
            <a:lvl4pPr marL="1828800" marR="0" lvl="3" indent="-228600" algn="l" rtl="0">
              <a:spcBef>
                <a:spcPts val="700"/>
              </a:spcBef>
              <a:spcAft>
                <a:spcPts val="0"/>
              </a:spcAft>
              <a:buClr>
                <a:schemeClr val="dk2"/>
              </a:buClr>
              <a:buSzPts val="1200"/>
              <a:buFont typeface="Arial"/>
              <a:buNone/>
              <a:defRPr sz="1200" b="0" i="0" u="none" strike="noStrike" cap="none">
                <a:solidFill>
                  <a:schemeClr val="dk2"/>
                </a:solidFill>
                <a:latin typeface="Arial"/>
                <a:ea typeface="Arial"/>
                <a:cs typeface="Arial"/>
                <a:sym typeface="Arial"/>
              </a:defRPr>
            </a:lvl4pPr>
            <a:lvl5pPr marL="2286000" marR="0" lvl="4" indent="-228600" algn="l" rtl="0">
              <a:spcBef>
                <a:spcPts val="700"/>
              </a:spcBef>
              <a:spcAft>
                <a:spcPts val="0"/>
              </a:spcAft>
              <a:buClr>
                <a:schemeClr val="dk2"/>
              </a:buClr>
              <a:buSzPts val="1200"/>
              <a:buFont typeface="Arial"/>
              <a:buNone/>
              <a:defRPr sz="1200" b="0" i="0" u="none" strike="noStrike" cap="none">
                <a:solidFill>
                  <a:schemeClr val="dk2"/>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cSld name="70_End Slide Full Logo GOLD">
    <p:spTree>
      <p:nvGrpSpPr>
        <p:cNvPr id="1" name="Shape 415"/>
        <p:cNvGrpSpPr/>
        <p:nvPr/>
      </p:nvGrpSpPr>
      <p:grpSpPr>
        <a:xfrm>
          <a:off x="0" y="0"/>
          <a:ext cx="0" cy="0"/>
          <a:chOff x="0" y="0"/>
          <a:chExt cx="0" cy="0"/>
        </a:xfrm>
      </p:grpSpPr>
      <p:pic>
        <p:nvPicPr>
          <p:cNvPr id="416" name="Shape 416" descr="Orange st.jpg"/>
          <p:cNvPicPr preferRelativeResize="0"/>
          <p:nvPr/>
        </p:nvPicPr>
        <p:blipFill rotWithShape="1">
          <a:blip r:embed="rId2">
            <a:alphaModFix/>
          </a:blip>
          <a:srcRect/>
          <a:stretch/>
        </p:blipFill>
        <p:spPr>
          <a:xfrm>
            <a:off x="0" y="0"/>
            <a:ext cx="9144000" cy="6815137"/>
          </a:xfrm>
          <a:prstGeom prst="rect">
            <a:avLst/>
          </a:prstGeom>
          <a:noFill/>
          <a:ln>
            <a:noFill/>
          </a:ln>
        </p:spPr>
      </p:pic>
      <p:pic>
        <p:nvPicPr>
          <p:cNvPr id="417" name="Shape 417" descr="Nielsen-Wordmark-White-RGB.png"/>
          <p:cNvPicPr preferRelativeResize="0"/>
          <p:nvPr/>
        </p:nvPicPr>
        <p:blipFill rotWithShape="1">
          <a:blip r:embed="rId3">
            <a:alphaModFix/>
          </a:blip>
          <a:srcRect/>
          <a:stretch/>
        </p:blipFill>
        <p:spPr>
          <a:xfrm>
            <a:off x="2375285" y="2590800"/>
            <a:ext cx="4371243" cy="1544436"/>
          </a:xfrm>
          <a:prstGeom prst="rect">
            <a:avLst/>
          </a:prstGeom>
          <a:noFill/>
          <a:ln>
            <a:noFill/>
          </a:ln>
        </p:spPr>
      </p:pic>
      <p:sp>
        <p:nvSpPr>
          <p:cNvPr id="418" name="Shape 418"/>
          <p:cNvSpPr/>
          <p:nvPr/>
        </p:nvSpPr>
        <p:spPr>
          <a:xfrm>
            <a:off x="256032" y="6632364"/>
            <a:ext cx="2582758" cy="18466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FFFF"/>
              </a:buClr>
              <a:buSzPts val="600"/>
              <a:buFont typeface="Arial"/>
              <a:buNone/>
            </a:pPr>
            <a:r>
              <a:rPr lang="en-US" sz="600" b="0" i="0" u="none" strike="noStrike" cap="none">
                <a:solidFill>
                  <a:srgbClr val="FFFFFF"/>
                </a:solidFill>
                <a:latin typeface="Arial"/>
                <a:ea typeface="Arial"/>
                <a:cs typeface="Arial"/>
                <a:sym typeface="Arial"/>
              </a:rPr>
              <a:t>Copyright © 2017 The Nielsen Company. Confidential and proprietary.</a:t>
            </a:r>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cSld name="73_Title N-tab RED">
    <p:spTree>
      <p:nvGrpSpPr>
        <p:cNvPr id="1" name="Shape 419"/>
        <p:cNvGrpSpPr/>
        <p:nvPr/>
      </p:nvGrpSpPr>
      <p:grpSpPr>
        <a:xfrm>
          <a:off x="0" y="0"/>
          <a:ext cx="0" cy="0"/>
          <a:chOff x="0" y="0"/>
          <a:chExt cx="0" cy="0"/>
        </a:xfrm>
      </p:grpSpPr>
      <p:pic>
        <p:nvPicPr>
          <p:cNvPr id="420" name="Shape 420" descr="Red st.jpg"/>
          <p:cNvPicPr preferRelativeResize="0"/>
          <p:nvPr/>
        </p:nvPicPr>
        <p:blipFill rotWithShape="1">
          <a:blip r:embed="rId2">
            <a:alphaModFix/>
          </a:blip>
          <a:srcRect/>
          <a:stretch/>
        </p:blipFill>
        <p:spPr>
          <a:xfrm>
            <a:off x="0" y="0"/>
            <a:ext cx="9144000" cy="6815137"/>
          </a:xfrm>
          <a:prstGeom prst="rect">
            <a:avLst/>
          </a:prstGeom>
          <a:noFill/>
          <a:ln>
            <a:noFill/>
          </a:ln>
        </p:spPr>
      </p:pic>
      <p:sp>
        <p:nvSpPr>
          <p:cNvPr id="421" name="Shape 421"/>
          <p:cNvSpPr txBox="1">
            <a:spLocks noGrp="1"/>
          </p:cNvSpPr>
          <p:nvPr>
            <p:ph type="body" idx="1"/>
          </p:nvPr>
        </p:nvSpPr>
        <p:spPr>
          <a:xfrm>
            <a:off x="247426" y="5791200"/>
            <a:ext cx="2891063" cy="697394"/>
          </a:xfrm>
          <a:prstGeom prst="rect">
            <a:avLst/>
          </a:prstGeom>
          <a:noFill/>
          <a:ln>
            <a:noFill/>
          </a:ln>
        </p:spPr>
        <p:txBody>
          <a:bodyPr spcFirstLastPara="1" wrap="square" lIns="91425" tIns="91425" rIns="91425" bIns="91425" anchor="b" anchorCtr="0"/>
          <a:lstStyle>
            <a:lvl1pPr marL="457200" marR="0" lvl="0" indent="-228600" algn="l" rtl="0">
              <a:lnSpc>
                <a:spcPct val="100000"/>
              </a:lnSpc>
              <a:spcBef>
                <a:spcPts val="0"/>
              </a:spcBef>
              <a:spcAft>
                <a:spcPts val="0"/>
              </a:spcAft>
              <a:buClr>
                <a:schemeClr val="dk2"/>
              </a:buClr>
              <a:buSzPts val="1200"/>
              <a:buFont typeface="Arial"/>
              <a:buNone/>
              <a:defRPr sz="1200" b="0" i="0" u="none" strike="noStrike" cap="none">
                <a:solidFill>
                  <a:srgbClr val="FFFFFF"/>
                </a:solidFill>
                <a:latin typeface="Arial"/>
                <a:ea typeface="Arial"/>
                <a:cs typeface="Arial"/>
                <a:sym typeface="Arial"/>
              </a:defRPr>
            </a:lvl1pPr>
            <a:lvl2pPr marL="914400" marR="0" lvl="1" indent="-228600" algn="l" rtl="0">
              <a:spcBef>
                <a:spcPts val="800"/>
              </a:spcBef>
              <a:spcAft>
                <a:spcPts val="0"/>
              </a:spcAft>
              <a:buClr>
                <a:schemeClr val="dk2"/>
              </a:buClr>
              <a:buSzPts val="2000"/>
              <a:buFont typeface="Arial"/>
              <a:buNone/>
              <a:defRPr sz="2000" b="1" i="0" u="none" strike="noStrike" cap="none">
                <a:solidFill>
                  <a:schemeClr val="dk2"/>
                </a:solidFill>
                <a:latin typeface="Arial"/>
                <a:ea typeface="Arial"/>
                <a:cs typeface="Arial"/>
                <a:sym typeface="Arial"/>
              </a:defRPr>
            </a:lvl2pPr>
            <a:lvl3pPr marL="1371600" marR="0" lvl="2" indent="-228600" algn="l" rtl="0">
              <a:spcBef>
                <a:spcPts val="700"/>
              </a:spcBef>
              <a:spcAft>
                <a:spcPts val="0"/>
              </a:spcAft>
              <a:buClr>
                <a:schemeClr val="dk2"/>
              </a:buClr>
              <a:buSzPts val="1800"/>
              <a:buFont typeface="Arial"/>
              <a:buNone/>
              <a:defRPr sz="1800" b="1" i="0" u="none" strike="noStrike" cap="none">
                <a:solidFill>
                  <a:schemeClr val="dk2"/>
                </a:solidFill>
                <a:latin typeface="Arial"/>
                <a:ea typeface="Arial"/>
                <a:cs typeface="Arial"/>
                <a:sym typeface="Arial"/>
              </a:defRPr>
            </a:lvl3pPr>
            <a:lvl4pPr marL="1828800" marR="0" lvl="3"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4pPr>
            <a:lvl5pPr marL="2286000" marR="0" lvl="4"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5pPr>
            <a:lvl6pPr marL="2743200" marR="0" lvl="5"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6pPr>
            <a:lvl7pPr marL="3200400" marR="0" lvl="6"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7pPr>
            <a:lvl8pPr marL="3657600" marR="0" lvl="7"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8pPr>
            <a:lvl9pPr marL="4114800" marR="0" lvl="8"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9pPr>
          </a:lstStyle>
          <a:p>
            <a:endParaRPr/>
          </a:p>
        </p:txBody>
      </p:sp>
      <p:sp>
        <p:nvSpPr>
          <p:cNvPr id="422" name="Shape 422"/>
          <p:cNvSpPr/>
          <p:nvPr/>
        </p:nvSpPr>
        <p:spPr>
          <a:xfrm>
            <a:off x="255636" y="6632364"/>
            <a:ext cx="2582758" cy="18466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600"/>
              <a:buFont typeface="Arial"/>
              <a:buNone/>
            </a:pPr>
            <a:r>
              <a:rPr lang="en-US" sz="600" b="0" i="0" u="none" strike="noStrike" cap="none">
                <a:solidFill>
                  <a:schemeClr val="lt1"/>
                </a:solidFill>
                <a:latin typeface="Arial"/>
                <a:ea typeface="Arial"/>
                <a:cs typeface="Arial"/>
                <a:sym typeface="Arial"/>
              </a:rPr>
              <a:t>Copyright © 2017 The Nielsen Company. Confidential and proprietary.</a:t>
            </a:r>
            <a:endParaRPr/>
          </a:p>
        </p:txBody>
      </p:sp>
      <p:pic>
        <p:nvPicPr>
          <p:cNvPr id="423" name="Shape 423" descr="N-Element-Tab-White_RGB.png"/>
          <p:cNvPicPr preferRelativeResize="0"/>
          <p:nvPr/>
        </p:nvPicPr>
        <p:blipFill rotWithShape="1">
          <a:blip r:embed="rId3">
            <a:alphaModFix/>
          </a:blip>
          <a:srcRect/>
          <a:stretch/>
        </p:blipFill>
        <p:spPr>
          <a:xfrm>
            <a:off x="8610600" y="0"/>
            <a:ext cx="236539" cy="335148"/>
          </a:xfrm>
          <a:prstGeom prst="rect">
            <a:avLst/>
          </a:prstGeom>
          <a:noFill/>
          <a:ln>
            <a:noFill/>
          </a:ln>
        </p:spPr>
      </p:pic>
      <p:sp>
        <p:nvSpPr>
          <p:cNvPr id="424" name="Shape 424"/>
          <p:cNvSpPr txBox="1">
            <a:spLocks noGrp="1"/>
          </p:cNvSpPr>
          <p:nvPr>
            <p:ph type="ctrTitle"/>
          </p:nvPr>
        </p:nvSpPr>
        <p:spPr>
          <a:xfrm>
            <a:off x="246888" y="2577432"/>
            <a:ext cx="6684264" cy="1310218"/>
          </a:xfrm>
          <a:prstGeom prst="rect">
            <a:avLst/>
          </a:prstGeom>
          <a:noFill/>
          <a:ln>
            <a:noFill/>
          </a:ln>
        </p:spPr>
        <p:txBody>
          <a:bodyPr spcFirstLastPara="1" wrap="square" lIns="91425" tIns="91425" rIns="91425" bIns="91425" anchor="b" anchorCtr="0"/>
          <a:lstStyle>
            <a:lvl1pPr marL="0" marR="0" lvl="0" indent="0" algn="l" rtl="0">
              <a:lnSpc>
                <a:spcPct val="90000"/>
              </a:lnSpc>
              <a:spcBef>
                <a:spcPts val="0"/>
              </a:spcBef>
              <a:spcAft>
                <a:spcPts val="0"/>
              </a:spcAft>
              <a:buSzPts val="1400"/>
              <a:buNone/>
              <a:defRPr sz="4200" b="1" i="0" u="none" strike="noStrike" cap="none">
                <a:solidFill>
                  <a:schemeClr val="lt1"/>
                </a:solidFill>
                <a:latin typeface="Arial"/>
                <a:ea typeface="Arial"/>
                <a:cs typeface="Arial"/>
                <a:sym typeface="Arial"/>
              </a:defRPr>
            </a:lvl1pPr>
            <a:lvl2pPr marL="0" marR="0" lvl="1"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2pPr>
            <a:lvl3pPr marL="0" marR="0" lvl="2"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3pPr>
            <a:lvl4pPr marL="0" marR="0" lvl="3"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4pPr>
            <a:lvl5pPr marL="0" marR="0" lvl="4"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5pPr>
            <a:lvl6pPr marL="457200" marR="0" lvl="5"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6pPr>
            <a:lvl7pPr marL="914400" marR="0" lvl="6"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7pPr>
            <a:lvl8pPr marL="1371600" marR="0" lvl="7"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8pPr>
            <a:lvl9pPr marL="1828800" marR="0" lvl="8"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9pPr>
          </a:lstStyle>
          <a:p>
            <a:endParaRPr/>
          </a:p>
        </p:txBody>
      </p:sp>
      <p:sp>
        <p:nvSpPr>
          <p:cNvPr id="425" name="Shape 425"/>
          <p:cNvSpPr txBox="1">
            <a:spLocks noGrp="1"/>
          </p:cNvSpPr>
          <p:nvPr>
            <p:ph type="subTitle" idx="2"/>
          </p:nvPr>
        </p:nvSpPr>
        <p:spPr>
          <a:xfrm>
            <a:off x="264135" y="4014216"/>
            <a:ext cx="6684264" cy="665162"/>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800"/>
              </a:spcBef>
              <a:spcAft>
                <a:spcPts val="0"/>
              </a:spcAft>
              <a:buClr>
                <a:schemeClr val="dk2"/>
              </a:buClr>
              <a:buSzPts val="2000"/>
              <a:buFont typeface="Arial"/>
              <a:buNone/>
              <a:defRPr sz="2000" b="0" i="0" u="none" strike="noStrike" cap="none">
                <a:solidFill>
                  <a:srgbClr val="FFFFFF"/>
                </a:solidFill>
                <a:latin typeface="Arial"/>
                <a:ea typeface="Arial"/>
                <a:cs typeface="Arial"/>
                <a:sym typeface="Arial"/>
              </a:defRPr>
            </a:lvl1pPr>
            <a:lvl2pPr marL="457200" marR="0" lvl="1" indent="0" algn="ctr" rtl="0">
              <a:spcBef>
                <a:spcPts val="800"/>
              </a:spcBef>
              <a:spcAft>
                <a:spcPts val="0"/>
              </a:spcAft>
              <a:buClr>
                <a:schemeClr val="dk2"/>
              </a:buClr>
              <a:buSzPts val="1600"/>
              <a:buFont typeface="Arial"/>
              <a:buNone/>
              <a:defRPr sz="1600" b="0" i="0" u="none" strike="noStrike" cap="none">
                <a:solidFill>
                  <a:srgbClr val="888888"/>
                </a:solidFill>
                <a:latin typeface="Arial"/>
                <a:ea typeface="Arial"/>
                <a:cs typeface="Arial"/>
                <a:sym typeface="Arial"/>
              </a:defRPr>
            </a:lvl2pPr>
            <a:lvl3pPr marL="914400" marR="0" lvl="2" indent="0" algn="ctr" rtl="0">
              <a:spcBef>
                <a:spcPts val="700"/>
              </a:spcBef>
              <a:spcAft>
                <a:spcPts val="0"/>
              </a:spcAft>
              <a:buClr>
                <a:schemeClr val="dk2"/>
              </a:buClr>
              <a:buSzPts val="1400"/>
              <a:buFont typeface="Arial"/>
              <a:buNone/>
              <a:defRPr sz="1400" b="0" i="0" u="none" strike="noStrike" cap="none">
                <a:solidFill>
                  <a:srgbClr val="888888"/>
                </a:solidFill>
                <a:latin typeface="Arial"/>
                <a:ea typeface="Arial"/>
                <a:cs typeface="Arial"/>
                <a:sym typeface="Arial"/>
              </a:defRPr>
            </a:lvl3pPr>
            <a:lvl4pPr marL="1371600" marR="0" lvl="3" indent="0" algn="ctr" rtl="0">
              <a:spcBef>
                <a:spcPts val="700"/>
              </a:spcBef>
              <a:spcAft>
                <a:spcPts val="0"/>
              </a:spcAft>
              <a:buClr>
                <a:schemeClr val="dk2"/>
              </a:buClr>
              <a:buSzPts val="1200"/>
              <a:buFont typeface="Arial"/>
              <a:buNone/>
              <a:defRPr sz="1200" b="0" i="0" u="none" strike="noStrike" cap="none">
                <a:solidFill>
                  <a:srgbClr val="888888"/>
                </a:solidFill>
                <a:latin typeface="Arial"/>
                <a:ea typeface="Arial"/>
                <a:cs typeface="Arial"/>
                <a:sym typeface="Arial"/>
              </a:defRPr>
            </a:lvl4pPr>
            <a:lvl5pPr marL="1828800" marR="0" lvl="4" indent="0" algn="ctr" rtl="0">
              <a:spcBef>
                <a:spcPts val="700"/>
              </a:spcBef>
              <a:spcAft>
                <a:spcPts val="0"/>
              </a:spcAft>
              <a:buClr>
                <a:schemeClr val="dk2"/>
              </a:buClr>
              <a:buSzPts val="1200"/>
              <a:buFont typeface="Arial"/>
              <a:buNone/>
              <a:defRPr sz="1200" b="0" i="0" u="none" strike="noStrike" cap="none">
                <a:solidFill>
                  <a:srgbClr val="888888"/>
                </a:solidFill>
                <a:latin typeface="Arial"/>
                <a:ea typeface="Arial"/>
                <a:cs typeface="Arial"/>
                <a:sym typeface="Arial"/>
              </a:defRPr>
            </a:lvl5pPr>
            <a:lvl6pPr marL="2286000" marR="0" lvl="5" indent="0" algn="ctr" rtl="0">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6pPr>
            <a:lvl7pPr marL="2743200" marR="0" lvl="6" indent="0" algn="ctr" rtl="0">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7pPr>
            <a:lvl8pPr marL="3200400" marR="0" lvl="7" indent="0" algn="ctr" rtl="0">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8pPr>
            <a:lvl9pPr marL="3657600" marR="0" lvl="8" indent="0" algn="ctr" rtl="0">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9pPr>
          </a:lstStyle>
          <a:p>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cSld name="74_Title Full Logo RED">
    <p:spTree>
      <p:nvGrpSpPr>
        <p:cNvPr id="1" name="Shape 426"/>
        <p:cNvGrpSpPr/>
        <p:nvPr/>
      </p:nvGrpSpPr>
      <p:grpSpPr>
        <a:xfrm>
          <a:off x="0" y="0"/>
          <a:ext cx="0" cy="0"/>
          <a:chOff x="0" y="0"/>
          <a:chExt cx="0" cy="0"/>
        </a:xfrm>
      </p:grpSpPr>
      <p:pic>
        <p:nvPicPr>
          <p:cNvPr id="427" name="Shape 427" descr="Red st.jpg"/>
          <p:cNvPicPr preferRelativeResize="0"/>
          <p:nvPr/>
        </p:nvPicPr>
        <p:blipFill rotWithShape="1">
          <a:blip r:embed="rId2">
            <a:alphaModFix/>
          </a:blip>
          <a:srcRect/>
          <a:stretch/>
        </p:blipFill>
        <p:spPr>
          <a:xfrm>
            <a:off x="0" y="0"/>
            <a:ext cx="9144000" cy="6815137"/>
          </a:xfrm>
          <a:prstGeom prst="rect">
            <a:avLst/>
          </a:prstGeom>
          <a:noFill/>
          <a:ln>
            <a:noFill/>
          </a:ln>
        </p:spPr>
      </p:pic>
      <p:sp>
        <p:nvSpPr>
          <p:cNvPr id="428" name="Shape 428"/>
          <p:cNvSpPr txBox="1">
            <a:spLocks noGrp="1"/>
          </p:cNvSpPr>
          <p:nvPr>
            <p:ph type="body" idx="1"/>
          </p:nvPr>
        </p:nvSpPr>
        <p:spPr>
          <a:xfrm>
            <a:off x="247426" y="5791200"/>
            <a:ext cx="2891063" cy="697394"/>
          </a:xfrm>
          <a:prstGeom prst="rect">
            <a:avLst/>
          </a:prstGeom>
          <a:noFill/>
          <a:ln>
            <a:noFill/>
          </a:ln>
        </p:spPr>
        <p:txBody>
          <a:bodyPr spcFirstLastPara="1" wrap="square" lIns="91425" tIns="91425" rIns="91425" bIns="91425" anchor="b" anchorCtr="0"/>
          <a:lstStyle>
            <a:lvl1pPr marL="457200" marR="0" lvl="0" indent="-228600" algn="l" rtl="0">
              <a:lnSpc>
                <a:spcPct val="100000"/>
              </a:lnSpc>
              <a:spcBef>
                <a:spcPts val="0"/>
              </a:spcBef>
              <a:spcAft>
                <a:spcPts val="0"/>
              </a:spcAft>
              <a:buClr>
                <a:schemeClr val="dk2"/>
              </a:buClr>
              <a:buSzPts val="1200"/>
              <a:buFont typeface="Arial"/>
              <a:buNone/>
              <a:defRPr sz="1200" b="0" i="0" u="none" strike="noStrike" cap="none">
                <a:solidFill>
                  <a:srgbClr val="FFFFFF"/>
                </a:solidFill>
                <a:latin typeface="Arial"/>
                <a:ea typeface="Arial"/>
                <a:cs typeface="Arial"/>
                <a:sym typeface="Arial"/>
              </a:defRPr>
            </a:lvl1pPr>
            <a:lvl2pPr marL="914400" marR="0" lvl="1" indent="-228600" algn="l" rtl="0">
              <a:spcBef>
                <a:spcPts val="800"/>
              </a:spcBef>
              <a:spcAft>
                <a:spcPts val="0"/>
              </a:spcAft>
              <a:buClr>
                <a:schemeClr val="dk2"/>
              </a:buClr>
              <a:buSzPts val="2000"/>
              <a:buFont typeface="Arial"/>
              <a:buNone/>
              <a:defRPr sz="2000" b="1" i="0" u="none" strike="noStrike" cap="none">
                <a:solidFill>
                  <a:schemeClr val="dk2"/>
                </a:solidFill>
                <a:latin typeface="Arial"/>
                <a:ea typeface="Arial"/>
                <a:cs typeface="Arial"/>
                <a:sym typeface="Arial"/>
              </a:defRPr>
            </a:lvl2pPr>
            <a:lvl3pPr marL="1371600" marR="0" lvl="2" indent="-228600" algn="l" rtl="0">
              <a:spcBef>
                <a:spcPts val="700"/>
              </a:spcBef>
              <a:spcAft>
                <a:spcPts val="0"/>
              </a:spcAft>
              <a:buClr>
                <a:schemeClr val="dk2"/>
              </a:buClr>
              <a:buSzPts val="1800"/>
              <a:buFont typeface="Arial"/>
              <a:buNone/>
              <a:defRPr sz="1800" b="1" i="0" u="none" strike="noStrike" cap="none">
                <a:solidFill>
                  <a:schemeClr val="dk2"/>
                </a:solidFill>
                <a:latin typeface="Arial"/>
                <a:ea typeface="Arial"/>
                <a:cs typeface="Arial"/>
                <a:sym typeface="Arial"/>
              </a:defRPr>
            </a:lvl3pPr>
            <a:lvl4pPr marL="1828800" marR="0" lvl="3"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4pPr>
            <a:lvl5pPr marL="2286000" marR="0" lvl="4"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5pPr>
            <a:lvl6pPr marL="2743200" marR="0" lvl="5"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6pPr>
            <a:lvl7pPr marL="3200400" marR="0" lvl="6"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7pPr>
            <a:lvl8pPr marL="3657600" marR="0" lvl="7"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8pPr>
            <a:lvl9pPr marL="4114800" marR="0" lvl="8"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9pPr>
          </a:lstStyle>
          <a:p>
            <a:endParaRPr/>
          </a:p>
        </p:txBody>
      </p:sp>
      <p:sp>
        <p:nvSpPr>
          <p:cNvPr id="429" name="Shape 429"/>
          <p:cNvSpPr/>
          <p:nvPr/>
        </p:nvSpPr>
        <p:spPr>
          <a:xfrm>
            <a:off x="255636" y="6632364"/>
            <a:ext cx="2582758" cy="18466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600"/>
              <a:buFont typeface="Arial"/>
              <a:buNone/>
            </a:pPr>
            <a:r>
              <a:rPr lang="en-US" sz="600" b="0" i="0" u="none" strike="noStrike" cap="none">
                <a:solidFill>
                  <a:schemeClr val="lt1"/>
                </a:solidFill>
                <a:latin typeface="Arial"/>
                <a:ea typeface="Arial"/>
                <a:cs typeface="Arial"/>
                <a:sym typeface="Arial"/>
              </a:rPr>
              <a:t>Copyright © 2017 The Nielsen Company. Confidential and proprietary.</a:t>
            </a:r>
            <a:endParaRPr/>
          </a:p>
        </p:txBody>
      </p:sp>
      <p:pic>
        <p:nvPicPr>
          <p:cNvPr id="430" name="Shape 430" descr="Nielsen_R.png"/>
          <p:cNvPicPr preferRelativeResize="0"/>
          <p:nvPr/>
        </p:nvPicPr>
        <p:blipFill rotWithShape="1">
          <a:blip r:embed="rId3">
            <a:alphaModFix/>
          </a:blip>
          <a:srcRect/>
          <a:stretch/>
        </p:blipFill>
        <p:spPr>
          <a:xfrm>
            <a:off x="364066" y="2081657"/>
            <a:ext cx="1170446" cy="414126"/>
          </a:xfrm>
          <a:prstGeom prst="rect">
            <a:avLst/>
          </a:prstGeom>
          <a:noFill/>
          <a:ln>
            <a:noFill/>
          </a:ln>
        </p:spPr>
      </p:pic>
      <p:sp>
        <p:nvSpPr>
          <p:cNvPr id="431" name="Shape 431"/>
          <p:cNvSpPr txBox="1">
            <a:spLocks noGrp="1"/>
          </p:cNvSpPr>
          <p:nvPr>
            <p:ph type="ctrTitle"/>
          </p:nvPr>
        </p:nvSpPr>
        <p:spPr>
          <a:xfrm>
            <a:off x="246888" y="2577432"/>
            <a:ext cx="6684264" cy="1310218"/>
          </a:xfrm>
          <a:prstGeom prst="rect">
            <a:avLst/>
          </a:prstGeom>
          <a:noFill/>
          <a:ln>
            <a:noFill/>
          </a:ln>
        </p:spPr>
        <p:txBody>
          <a:bodyPr spcFirstLastPara="1" wrap="square" lIns="91425" tIns="91425" rIns="91425" bIns="91425" anchor="b" anchorCtr="0"/>
          <a:lstStyle>
            <a:lvl1pPr marL="0" marR="0" lvl="0" indent="0" algn="l" rtl="0">
              <a:lnSpc>
                <a:spcPct val="90000"/>
              </a:lnSpc>
              <a:spcBef>
                <a:spcPts val="0"/>
              </a:spcBef>
              <a:spcAft>
                <a:spcPts val="0"/>
              </a:spcAft>
              <a:buSzPts val="1400"/>
              <a:buNone/>
              <a:defRPr sz="4200" b="1" i="0" u="none" strike="noStrike" cap="none">
                <a:solidFill>
                  <a:schemeClr val="lt1"/>
                </a:solidFill>
                <a:latin typeface="Arial"/>
                <a:ea typeface="Arial"/>
                <a:cs typeface="Arial"/>
                <a:sym typeface="Arial"/>
              </a:defRPr>
            </a:lvl1pPr>
            <a:lvl2pPr marL="0" marR="0" lvl="1"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2pPr>
            <a:lvl3pPr marL="0" marR="0" lvl="2"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3pPr>
            <a:lvl4pPr marL="0" marR="0" lvl="3"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4pPr>
            <a:lvl5pPr marL="0" marR="0" lvl="4"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5pPr>
            <a:lvl6pPr marL="457200" marR="0" lvl="5"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6pPr>
            <a:lvl7pPr marL="914400" marR="0" lvl="6"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7pPr>
            <a:lvl8pPr marL="1371600" marR="0" lvl="7"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8pPr>
            <a:lvl9pPr marL="1828800" marR="0" lvl="8"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9pPr>
          </a:lstStyle>
          <a:p>
            <a:endParaRPr/>
          </a:p>
        </p:txBody>
      </p:sp>
      <p:sp>
        <p:nvSpPr>
          <p:cNvPr id="432" name="Shape 432"/>
          <p:cNvSpPr txBox="1">
            <a:spLocks noGrp="1"/>
          </p:cNvSpPr>
          <p:nvPr>
            <p:ph type="subTitle" idx="2"/>
          </p:nvPr>
        </p:nvSpPr>
        <p:spPr>
          <a:xfrm>
            <a:off x="264135" y="4014216"/>
            <a:ext cx="6684264" cy="665162"/>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800"/>
              </a:spcBef>
              <a:spcAft>
                <a:spcPts val="0"/>
              </a:spcAft>
              <a:buClr>
                <a:schemeClr val="dk2"/>
              </a:buClr>
              <a:buSzPts val="2000"/>
              <a:buFont typeface="Arial"/>
              <a:buNone/>
              <a:defRPr sz="2000" b="0" i="0" u="none" strike="noStrike" cap="none">
                <a:solidFill>
                  <a:srgbClr val="FFFFFF"/>
                </a:solidFill>
                <a:latin typeface="Arial"/>
                <a:ea typeface="Arial"/>
                <a:cs typeface="Arial"/>
                <a:sym typeface="Arial"/>
              </a:defRPr>
            </a:lvl1pPr>
            <a:lvl2pPr marL="457200" marR="0" lvl="1" indent="0" algn="ctr" rtl="0">
              <a:spcBef>
                <a:spcPts val="800"/>
              </a:spcBef>
              <a:spcAft>
                <a:spcPts val="0"/>
              </a:spcAft>
              <a:buClr>
                <a:schemeClr val="dk2"/>
              </a:buClr>
              <a:buSzPts val="1600"/>
              <a:buFont typeface="Arial"/>
              <a:buNone/>
              <a:defRPr sz="1600" b="0" i="0" u="none" strike="noStrike" cap="none">
                <a:solidFill>
                  <a:srgbClr val="888888"/>
                </a:solidFill>
                <a:latin typeface="Arial"/>
                <a:ea typeface="Arial"/>
                <a:cs typeface="Arial"/>
                <a:sym typeface="Arial"/>
              </a:defRPr>
            </a:lvl2pPr>
            <a:lvl3pPr marL="914400" marR="0" lvl="2" indent="0" algn="ctr" rtl="0">
              <a:spcBef>
                <a:spcPts val="700"/>
              </a:spcBef>
              <a:spcAft>
                <a:spcPts val="0"/>
              </a:spcAft>
              <a:buClr>
                <a:schemeClr val="dk2"/>
              </a:buClr>
              <a:buSzPts val="1400"/>
              <a:buFont typeface="Arial"/>
              <a:buNone/>
              <a:defRPr sz="1400" b="0" i="0" u="none" strike="noStrike" cap="none">
                <a:solidFill>
                  <a:srgbClr val="888888"/>
                </a:solidFill>
                <a:latin typeface="Arial"/>
                <a:ea typeface="Arial"/>
                <a:cs typeface="Arial"/>
                <a:sym typeface="Arial"/>
              </a:defRPr>
            </a:lvl3pPr>
            <a:lvl4pPr marL="1371600" marR="0" lvl="3" indent="0" algn="ctr" rtl="0">
              <a:spcBef>
                <a:spcPts val="700"/>
              </a:spcBef>
              <a:spcAft>
                <a:spcPts val="0"/>
              </a:spcAft>
              <a:buClr>
                <a:schemeClr val="dk2"/>
              </a:buClr>
              <a:buSzPts val="1200"/>
              <a:buFont typeface="Arial"/>
              <a:buNone/>
              <a:defRPr sz="1200" b="0" i="0" u="none" strike="noStrike" cap="none">
                <a:solidFill>
                  <a:srgbClr val="888888"/>
                </a:solidFill>
                <a:latin typeface="Arial"/>
                <a:ea typeface="Arial"/>
                <a:cs typeface="Arial"/>
                <a:sym typeface="Arial"/>
              </a:defRPr>
            </a:lvl4pPr>
            <a:lvl5pPr marL="1828800" marR="0" lvl="4" indent="0" algn="ctr" rtl="0">
              <a:spcBef>
                <a:spcPts val="700"/>
              </a:spcBef>
              <a:spcAft>
                <a:spcPts val="0"/>
              </a:spcAft>
              <a:buClr>
                <a:schemeClr val="dk2"/>
              </a:buClr>
              <a:buSzPts val="1200"/>
              <a:buFont typeface="Arial"/>
              <a:buNone/>
              <a:defRPr sz="1200" b="0" i="0" u="none" strike="noStrike" cap="none">
                <a:solidFill>
                  <a:srgbClr val="888888"/>
                </a:solidFill>
                <a:latin typeface="Arial"/>
                <a:ea typeface="Arial"/>
                <a:cs typeface="Arial"/>
                <a:sym typeface="Arial"/>
              </a:defRPr>
            </a:lvl5pPr>
            <a:lvl6pPr marL="2286000" marR="0" lvl="5" indent="0" algn="ctr" rtl="0">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6pPr>
            <a:lvl7pPr marL="2743200" marR="0" lvl="6" indent="0" algn="ctr" rtl="0">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7pPr>
            <a:lvl8pPr marL="3200400" marR="0" lvl="7" indent="0" algn="ctr" rtl="0">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8pPr>
            <a:lvl9pPr marL="3657600" marR="0" lvl="8" indent="0" algn="ctr" rtl="0">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9pPr>
          </a:lstStyle>
          <a:p>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cSld name="76_Title N-tab White">
    <p:spTree>
      <p:nvGrpSpPr>
        <p:cNvPr id="1" name="Shape 433"/>
        <p:cNvGrpSpPr/>
        <p:nvPr/>
      </p:nvGrpSpPr>
      <p:grpSpPr>
        <a:xfrm>
          <a:off x="0" y="0"/>
          <a:ext cx="0" cy="0"/>
          <a:chOff x="0" y="0"/>
          <a:chExt cx="0" cy="0"/>
        </a:xfrm>
      </p:grpSpPr>
      <p:pic>
        <p:nvPicPr>
          <p:cNvPr id="434" name="Shape 434" descr="Red shirt.jpg"/>
          <p:cNvPicPr preferRelativeResize="0"/>
          <p:nvPr/>
        </p:nvPicPr>
        <p:blipFill rotWithShape="1">
          <a:blip r:embed="rId2">
            <a:alphaModFix/>
          </a:blip>
          <a:srcRect/>
          <a:stretch/>
        </p:blipFill>
        <p:spPr>
          <a:xfrm>
            <a:off x="0" y="0"/>
            <a:ext cx="9144000" cy="6815137"/>
          </a:xfrm>
          <a:prstGeom prst="rect">
            <a:avLst/>
          </a:prstGeom>
          <a:noFill/>
          <a:ln>
            <a:noFill/>
          </a:ln>
        </p:spPr>
      </p:pic>
      <p:pic>
        <p:nvPicPr>
          <p:cNvPr id="435" name="Shape 435" descr="Red Stri.jpg"/>
          <p:cNvPicPr preferRelativeResize="0"/>
          <p:nvPr/>
        </p:nvPicPr>
        <p:blipFill rotWithShape="1">
          <a:blip r:embed="rId3">
            <a:alphaModFix/>
          </a:blip>
          <a:srcRect/>
          <a:stretch/>
        </p:blipFill>
        <p:spPr>
          <a:xfrm>
            <a:off x="0" y="0"/>
            <a:ext cx="231582" cy="6815137"/>
          </a:xfrm>
          <a:prstGeom prst="rect">
            <a:avLst/>
          </a:prstGeom>
          <a:noFill/>
          <a:ln>
            <a:noFill/>
          </a:ln>
        </p:spPr>
      </p:pic>
      <p:sp>
        <p:nvSpPr>
          <p:cNvPr id="436" name="Shape 436"/>
          <p:cNvSpPr txBox="1">
            <a:spLocks noGrp="1"/>
          </p:cNvSpPr>
          <p:nvPr>
            <p:ph type="body" idx="1"/>
          </p:nvPr>
        </p:nvSpPr>
        <p:spPr>
          <a:xfrm>
            <a:off x="336851" y="6008206"/>
            <a:ext cx="2891063" cy="697394"/>
          </a:xfrm>
          <a:prstGeom prst="rect">
            <a:avLst/>
          </a:prstGeom>
          <a:noFill/>
          <a:ln>
            <a:noFill/>
          </a:ln>
        </p:spPr>
        <p:txBody>
          <a:bodyPr spcFirstLastPara="1" wrap="square" lIns="91425" tIns="91425" rIns="91425" bIns="91425" anchor="b" anchorCtr="0"/>
          <a:lstStyle>
            <a:lvl1pPr marL="457200" marR="0" lvl="0" indent="-228600" algn="l" rtl="0">
              <a:lnSpc>
                <a:spcPct val="100000"/>
              </a:lnSpc>
              <a:spcBef>
                <a:spcPts val="0"/>
              </a:spcBef>
              <a:spcAft>
                <a:spcPts val="0"/>
              </a:spcAft>
              <a:buClr>
                <a:schemeClr val="dk2"/>
              </a:buClr>
              <a:buSzPts val="1200"/>
              <a:buFont typeface="Arial"/>
              <a:buNone/>
              <a:defRPr sz="1200" b="0" i="0" u="none" strike="noStrike" cap="none">
                <a:solidFill>
                  <a:schemeClr val="dk2"/>
                </a:solidFill>
                <a:latin typeface="Arial"/>
                <a:ea typeface="Arial"/>
                <a:cs typeface="Arial"/>
                <a:sym typeface="Arial"/>
              </a:defRPr>
            </a:lvl1pPr>
            <a:lvl2pPr marL="914400" marR="0" lvl="1" indent="-228600" algn="l" rtl="0">
              <a:spcBef>
                <a:spcPts val="800"/>
              </a:spcBef>
              <a:spcAft>
                <a:spcPts val="0"/>
              </a:spcAft>
              <a:buClr>
                <a:schemeClr val="dk2"/>
              </a:buClr>
              <a:buSzPts val="2000"/>
              <a:buFont typeface="Arial"/>
              <a:buNone/>
              <a:defRPr sz="2000" b="1" i="0" u="none" strike="noStrike" cap="none">
                <a:solidFill>
                  <a:schemeClr val="dk2"/>
                </a:solidFill>
                <a:latin typeface="Arial"/>
                <a:ea typeface="Arial"/>
                <a:cs typeface="Arial"/>
                <a:sym typeface="Arial"/>
              </a:defRPr>
            </a:lvl2pPr>
            <a:lvl3pPr marL="1371600" marR="0" lvl="2" indent="-228600" algn="l" rtl="0">
              <a:spcBef>
                <a:spcPts val="700"/>
              </a:spcBef>
              <a:spcAft>
                <a:spcPts val="0"/>
              </a:spcAft>
              <a:buClr>
                <a:schemeClr val="dk2"/>
              </a:buClr>
              <a:buSzPts val="1800"/>
              <a:buFont typeface="Arial"/>
              <a:buNone/>
              <a:defRPr sz="1800" b="1" i="0" u="none" strike="noStrike" cap="none">
                <a:solidFill>
                  <a:schemeClr val="dk2"/>
                </a:solidFill>
                <a:latin typeface="Arial"/>
                <a:ea typeface="Arial"/>
                <a:cs typeface="Arial"/>
                <a:sym typeface="Arial"/>
              </a:defRPr>
            </a:lvl3pPr>
            <a:lvl4pPr marL="1828800" marR="0" lvl="3"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4pPr>
            <a:lvl5pPr marL="2286000" marR="0" lvl="4"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5pPr>
            <a:lvl6pPr marL="2743200" marR="0" lvl="5"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6pPr>
            <a:lvl7pPr marL="3200400" marR="0" lvl="6"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7pPr>
            <a:lvl8pPr marL="3657600" marR="0" lvl="7"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8pPr>
            <a:lvl9pPr marL="4114800" marR="0" lvl="8"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9pPr>
          </a:lstStyle>
          <a:p>
            <a:endParaRPr/>
          </a:p>
        </p:txBody>
      </p:sp>
      <p:sp>
        <p:nvSpPr>
          <p:cNvPr id="437" name="Shape 437"/>
          <p:cNvSpPr txBox="1">
            <a:spLocks noGrp="1"/>
          </p:cNvSpPr>
          <p:nvPr>
            <p:ph type="ctrTitle"/>
          </p:nvPr>
        </p:nvSpPr>
        <p:spPr>
          <a:xfrm>
            <a:off x="336322" y="461584"/>
            <a:ext cx="8218686" cy="1310218"/>
          </a:xfrm>
          <a:prstGeom prst="rect">
            <a:avLst/>
          </a:prstGeom>
          <a:noFill/>
          <a:ln>
            <a:noFill/>
          </a:ln>
        </p:spPr>
        <p:txBody>
          <a:bodyPr spcFirstLastPara="1" wrap="square" lIns="91425" tIns="91425" rIns="91425" bIns="91425" anchor="ctr" anchorCtr="0"/>
          <a:lstStyle>
            <a:lvl1pPr marL="0" marR="0" lvl="0" indent="0" algn="l" rtl="0">
              <a:lnSpc>
                <a:spcPct val="90000"/>
              </a:lnSpc>
              <a:spcBef>
                <a:spcPts val="0"/>
              </a:spcBef>
              <a:spcAft>
                <a:spcPts val="0"/>
              </a:spcAft>
              <a:buSzPts val="1400"/>
              <a:buNone/>
              <a:defRPr sz="4200" b="1" i="0" u="none" strike="noStrike" cap="none">
                <a:solidFill>
                  <a:schemeClr val="dk2"/>
                </a:solidFill>
                <a:latin typeface="Arial"/>
                <a:ea typeface="Arial"/>
                <a:cs typeface="Arial"/>
                <a:sym typeface="Arial"/>
              </a:defRPr>
            </a:lvl1pPr>
            <a:lvl2pPr marL="0" marR="0" lvl="1"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2pPr>
            <a:lvl3pPr marL="0" marR="0" lvl="2"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3pPr>
            <a:lvl4pPr marL="0" marR="0" lvl="3"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4pPr>
            <a:lvl5pPr marL="0" marR="0" lvl="4"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5pPr>
            <a:lvl6pPr marL="457200" marR="0" lvl="5"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6pPr>
            <a:lvl7pPr marL="914400" marR="0" lvl="6"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7pPr>
            <a:lvl8pPr marL="1371600" marR="0" lvl="7"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8pPr>
            <a:lvl9pPr marL="1828800" marR="0" lvl="8"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9pPr>
          </a:lstStyle>
          <a:p>
            <a:endParaRPr/>
          </a:p>
        </p:txBody>
      </p:sp>
      <p:sp>
        <p:nvSpPr>
          <p:cNvPr id="438" name="Shape 438"/>
          <p:cNvSpPr/>
          <p:nvPr/>
        </p:nvSpPr>
        <p:spPr>
          <a:xfrm rot="-5400000">
            <a:off x="-1180192" y="5435465"/>
            <a:ext cx="2569934" cy="184666"/>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600">
                <a:solidFill>
                  <a:schemeClr val="lt1"/>
                </a:solidFill>
                <a:latin typeface="Arial"/>
                <a:ea typeface="Arial"/>
                <a:cs typeface="Arial"/>
                <a:sym typeface="Arial"/>
              </a:rPr>
              <a:t>Copyright © 2017 The Nielsen Company. Confidential and proprietary.</a:t>
            </a:r>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cSld name="75_Title N-tab White">
    <p:spTree>
      <p:nvGrpSpPr>
        <p:cNvPr id="1" name="Shape 439"/>
        <p:cNvGrpSpPr/>
        <p:nvPr/>
      </p:nvGrpSpPr>
      <p:grpSpPr>
        <a:xfrm>
          <a:off x="0" y="0"/>
          <a:ext cx="0" cy="0"/>
          <a:chOff x="0" y="0"/>
          <a:chExt cx="0" cy="0"/>
        </a:xfrm>
      </p:grpSpPr>
      <p:pic>
        <p:nvPicPr>
          <p:cNvPr id="440" name="Shape 440" descr="Red Stri.jpg"/>
          <p:cNvPicPr preferRelativeResize="0"/>
          <p:nvPr/>
        </p:nvPicPr>
        <p:blipFill rotWithShape="1">
          <a:blip r:embed="rId2">
            <a:alphaModFix/>
          </a:blip>
          <a:srcRect/>
          <a:stretch/>
        </p:blipFill>
        <p:spPr>
          <a:xfrm>
            <a:off x="0" y="0"/>
            <a:ext cx="231582" cy="6815137"/>
          </a:xfrm>
          <a:prstGeom prst="rect">
            <a:avLst/>
          </a:prstGeom>
          <a:noFill/>
          <a:ln>
            <a:noFill/>
          </a:ln>
        </p:spPr>
      </p:pic>
      <p:sp>
        <p:nvSpPr>
          <p:cNvPr id="441" name="Shape 441"/>
          <p:cNvSpPr txBox="1">
            <a:spLocks noGrp="1"/>
          </p:cNvSpPr>
          <p:nvPr>
            <p:ph type="body" idx="1"/>
          </p:nvPr>
        </p:nvSpPr>
        <p:spPr>
          <a:xfrm>
            <a:off x="336851" y="6008206"/>
            <a:ext cx="2891063" cy="697394"/>
          </a:xfrm>
          <a:prstGeom prst="rect">
            <a:avLst/>
          </a:prstGeom>
          <a:noFill/>
          <a:ln>
            <a:noFill/>
          </a:ln>
        </p:spPr>
        <p:txBody>
          <a:bodyPr spcFirstLastPara="1" wrap="square" lIns="91425" tIns="91425" rIns="91425" bIns="91425" anchor="b" anchorCtr="0"/>
          <a:lstStyle>
            <a:lvl1pPr marL="457200" marR="0" lvl="0" indent="-228600" algn="l" rtl="0">
              <a:lnSpc>
                <a:spcPct val="100000"/>
              </a:lnSpc>
              <a:spcBef>
                <a:spcPts val="0"/>
              </a:spcBef>
              <a:spcAft>
                <a:spcPts val="0"/>
              </a:spcAft>
              <a:buClr>
                <a:schemeClr val="dk2"/>
              </a:buClr>
              <a:buSzPts val="1200"/>
              <a:buFont typeface="Arial"/>
              <a:buNone/>
              <a:defRPr sz="1200" b="0" i="0" u="none" strike="noStrike" cap="none">
                <a:solidFill>
                  <a:schemeClr val="dk2"/>
                </a:solidFill>
                <a:latin typeface="Arial"/>
                <a:ea typeface="Arial"/>
                <a:cs typeface="Arial"/>
                <a:sym typeface="Arial"/>
              </a:defRPr>
            </a:lvl1pPr>
            <a:lvl2pPr marL="914400" marR="0" lvl="1" indent="-228600" algn="l" rtl="0">
              <a:spcBef>
                <a:spcPts val="800"/>
              </a:spcBef>
              <a:spcAft>
                <a:spcPts val="0"/>
              </a:spcAft>
              <a:buClr>
                <a:schemeClr val="dk2"/>
              </a:buClr>
              <a:buSzPts val="2000"/>
              <a:buFont typeface="Arial"/>
              <a:buNone/>
              <a:defRPr sz="2000" b="1" i="0" u="none" strike="noStrike" cap="none">
                <a:solidFill>
                  <a:schemeClr val="dk2"/>
                </a:solidFill>
                <a:latin typeface="Arial"/>
                <a:ea typeface="Arial"/>
                <a:cs typeface="Arial"/>
                <a:sym typeface="Arial"/>
              </a:defRPr>
            </a:lvl2pPr>
            <a:lvl3pPr marL="1371600" marR="0" lvl="2" indent="-228600" algn="l" rtl="0">
              <a:spcBef>
                <a:spcPts val="700"/>
              </a:spcBef>
              <a:spcAft>
                <a:spcPts val="0"/>
              </a:spcAft>
              <a:buClr>
                <a:schemeClr val="dk2"/>
              </a:buClr>
              <a:buSzPts val="1800"/>
              <a:buFont typeface="Arial"/>
              <a:buNone/>
              <a:defRPr sz="1800" b="1" i="0" u="none" strike="noStrike" cap="none">
                <a:solidFill>
                  <a:schemeClr val="dk2"/>
                </a:solidFill>
                <a:latin typeface="Arial"/>
                <a:ea typeface="Arial"/>
                <a:cs typeface="Arial"/>
                <a:sym typeface="Arial"/>
              </a:defRPr>
            </a:lvl3pPr>
            <a:lvl4pPr marL="1828800" marR="0" lvl="3"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4pPr>
            <a:lvl5pPr marL="2286000" marR="0" lvl="4"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5pPr>
            <a:lvl6pPr marL="2743200" marR="0" lvl="5"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6pPr>
            <a:lvl7pPr marL="3200400" marR="0" lvl="6"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7pPr>
            <a:lvl8pPr marL="3657600" marR="0" lvl="7"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8pPr>
            <a:lvl9pPr marL="4114800" marR="0" lvl="8"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9pPr>
          </a:lstStyle>
          <a:p>
            <a:endParaRPr/>
          </a:p>
        </p:txBody>
      </p:sp>
      <p:pic>
        <p:nvPicPr>
          <p:cNvPr id="442" name="Shape 442" descr="N Element Tab Square-Blue_RGB.png"/>
          <p:cNvPicPr preferRelativeResize="0"/>
          <p:nvPr/>
        </p:nvPicPr>
        <p:blipFill rotWithShape="1">
          <a:blip r:embed="rId3">
            <a:alphaModFix/>
          </a:blip>
          <a:srcRect/>
          <a:stretch/>
        </p:blipFill>
        <p:spPr>
          <a:xfrm>
            <a:off x="459399" y="2133600"/>
            <a:ext cx="376601" cy="376935"/>
          </a:xfrm>
          <a:prstGeom prst="rect">
            <a:avLst/>
          </a:prstGeom>
          <a:noFill/>
          <a:ln>
            <a:noFill/>
          </a:ln>
        </p:spPr>
      </p:pic>
      <p:sp>
        <p:nvSpPr>
          <p:cNvPr id="443" name="Shape 443"/>
          <p:cNvSpPr txBox="1">
            <a:spLocks noGrp="1"/>
          </p:cNvSpPr>
          <p:nvPr>
            <p:ph type="ctrTitle"/>
          </p:nvPr>
        </p:nvSpPr>
        <p:spPr>
          <a:xfrm>
            <a:off x="336322" y="2583948"/>
            <a:ext cx="6674078" cy="1310218"/>
          </a:xfrm>
          <a:prstGeom prst="rect">
            <a:avLst/>
          </a:prstGeom>
          <a:noFill/>
          <a:ln>
            <a:noFill/>
          </a:ln>
        </p:spPr>
        <p:txBody>
          <a:bodyPr spcFirstLastPara="1" wrap="square" lIns="91425" tIns="91425" rIns="91425" bIns="91425" anchor="b" anchorCtr="0"/>
          <a:lstStyle>
            <a:lvl1pPr marL="0" marR="0" lvl="0" indent="0" algn="l" rtl="0">
              <a:lnSpc>
                <a:spcPct val="90000"/>
              </a:lnSpc>
              <a:spcBef>
                <a:spcPts val="0"/>
              </a:spcBef>
              <a:spcAft>
                <a:spcPts val="0"/>
              </a:spcAft>
              <a:buSzPts val="1400"/>
              <a:buNone/>
              <a:defRPr sz="4200" b="1" i="0" u="none" strike="noStrike" cap="none">
                <a:solidFill>
                  <a:schemeClr val="dk2"/>
                </a:solidFill>
                <a:latin typeface="Arial"/>
                <a:ea typeface="Arial"/>
                <a:cs typeface="Arial"/>
                <a:sym typeface="Arial"/>
              </a:defRPr>
            </a:lvl1pPr>
            <a:lvl2pPr marL="0" marR="0" lvl="1"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2pPr>
            <a:lvl3pPr marL="0" marR="0" lvl="2"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3pPr>
            <a:lvl4pPr marL="0" marR="0" lvl="3"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4pPr>
            <a:lvl5pPr marL="0" marR="0" lvl="4"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5pPr>
            <a:lvl6pPr marL="457200" marR="0" lvl="5"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6pPr>
            <a:lvl7pPr marL="914400" marR="0" lvl="6"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7pPr>
            <a:lvl8pPr marL="1371600" marR="0" lvl="7"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8pPr>
            <a:lvl9pPr marL="1828800" marR="0" lvl="8"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9pPr>
          </a:lstStyle>
          <a:p>
            <a:endParaRPr/>
          </a:p>
        </p:txBody>
      </p:sp>
      <p:sp>
        <p:nvSpPr>
          <p:cNvPr id="444" name="Shape 444"/>
          <p:cNvSpPr txBox="1">
            <a:spLocks noGrp="1"/>
          </p:cNvSpPr>
          <p:nvPr>
            <p:ph type="subTitle" idx="2"/>
          </p:nvPr>
        </p:nvSpPr>
        <p:spPr>
          <a:xfrm>
            <a:off x="366976" y="4014216"/>
            <a:ext cx="6598131" cy="665162"/>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800"/>
              </a:spcBef>
              <a:spcAft>
                <a:spcPts val="0"/>
              </a:spcAft>
              <a:buClr>
                <a:schemeClr val="dk2"/>
              </a:buClr>
              <a:buSzPts val="2000"/>
              <a:buFont typeface="Arial"/>
              <a:buNone/>
              <a:defRPr sz="2000" b="0" i="0" u="none" strike="noStrike" cap="none">
                <a:solidFill>
                  <a:srgbClr val="000000"/>
                </a:solidFill>
                <a:latin typeface="Arial"/>
                <a:ea typeface="Arial"/>
                <a:cs typeface="Arial"/>
                <a:sym typeface="Arial"/>
              </a:defRPr>
            </a:lvl1pPr>
            <a:lvl2pPr marL="457200" marR="0" lvl="1" indent="0" algn="ctr" rtl="0">
              <a:spcBef>
                <a:spcPts val="800"/>
              </a:spcBef>
              <a:spcAft>
                <a:spcPts val="0"/>
              </a:spcAft>
              <a:buClr>
                <a:schemeClr val="dk2"/>
              </a:buClr>
              <a:buSzPts val="1600"/>
              <a:buFont typeface="Arial"/>
              <a:buNone/>
              <a:defRPr sz="1600" b="0" i="0" u="none" strike="noStrike" cap="none">
                <a:solidFill>
                  <a:srgbClr val="888888"/>
                </a:solidFill>
                <a:latin typeface="Arial"/>
                <a:ea typeface="Arial"/>
                <a:cs typeface="Arial"/>
                <a:sym typeface="Arial"/>
              </a:defRPr>
            </a:lvl2pPr>
            <a:lvl3pPr marL="914400" marR="0" lvl="2" indent="0" algn="ctr" rtl="0">
              <a:spcBef>
                <a:spcPts val="700"/>
              </a:spcBef>
              <a:spcAft>
                <a:spcPts val="0"/>
              </a:spcAft>
              <a:buClr>
                <a:schemeClr val="dk2"/>
              </a:buClr>
              <a:buSzPts val="1400"/>
              <a:buFont typeface="Arial"/>
              <a:buNone/>
              <a:defRPr sz="1400" b="0" i="0" u="none" strike="noStrike" cap="none">
                <a:solidFill>
                  <a:srgbClr val="888888"/>
                </a:solidFill>
                <a:latin typeface="Arial"/>
                <a:ea typeface="Arial"/>
                <a:cs typeface="Arial"/>
                <a:sym typeface="Arial"/>
              </a:defRPr>
            </a:lvl3pPr>
            <a:lvl4pPr marL="1371600" marR="0" lvl="3" indent="0" algn="ctr" rtl="0">
              <a:spcBef>
                <a:spcPts val="700"/>
              </a:spcBef>
              <a:spcAft>
                <a:spcPts val="0"/>
              </a:spcAft>
              <a:buClr>
                <a:schemeClr val="dk2"/>
              </a:buClr>
              <a:buSzPts val="1200"/>
              <a:buFont typeface="Arial"/>
              <a:buNone/>
              <a:defRPr sz="1200" b="0" i="0" u="none" strike="noStrike" cap="none">
                <a:solidFill>
                  <a:srgbClr val="888888"/>
                </a:solidFill>
                <a:latin typeface="Arial"/>
                <a:ea typeface="Arial"/>
                <a:cs typeface="Arial"/>
                <a:sym typeface="Arial"/>
              </a:defRPr>
            </a:lvl4pPr>
            <a:lvl5pPr marL="1828800" marR="0" lvl="4" indent="0" algn="ctr" rtl="0">
              <a:spcBef>
                <a:spcPts val="700"/>
              </a:spcBef>
              <a:spcAft>
                <a:spcPts val="0"/>
              </a:spcAft>
              <a:buClr>
                <a:schemeClr val="dk2"/>
              </a:buClr>
              <a:buSzPts val="1200"/>
              <a:buFont typeface="Arial"/>
              <a:buNone/>
              <a:defRPr sz="1200" b="0" i="0" u="none" strike="noStrike" cap="none">
                <a:solidFill>
                  <a:srgbClr val="888888"/>
                </a:solidFill>
                <a:latin typeface="Arial"/>
                <a:ea typeface="Arial"/>
                <a:cs typeface="Arial"/>
                <a:sym typeface="Arial"/>
              </a:defRPr>
            </a:lvl5pPr>
            <a:lvl6pPr marL="2286000" marR="0" lvl="5" indent="0" algn="ctr" rtl="0">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6pPr>
            <a:lvl7pPr marL="2743200" marR="0" lvl="6" indent="0" algn="ctr" rtl="0">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7pPr>
            <a:lvl8pPr marL="3200400" marR="0" lvl="7" indent="0" algn="ctr" rtl="0">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8pPr>
            <a:lvl9pPr marL="3657600" marR="0" lvl="8" indent="0" algn="ctr" rtl="0">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9pPr>
          </a:lstStyle>
          <a:p>
            <a:endParaRPr/>
          </a:p>
        </p:txBody>
      </p:sp>
      <p:sp>
        <p:nvSpPr>
          <p:cNvPr id="445" name="Shape 445"/>
          <p:cNvSpPr/>
          <p:nvPr/>
        </p:nvSpPr>
        <p:spPr>
          <a:xfrm rot="-5400000">
            <a:off x="-1180192" y="5435465"/>
            <a:ext cx="2569934" cy="184666"/>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600">
                <a:solidFill>
                  <a:schemeClr val="lt1"/>
                </a:solidFill>
                <a:latin typeface="Arial"/>
                <a:ea typeface="Arial"/>
                <a:cs typeface="Arial"/>
                <a:sym typeface="Arial"/>
              </a:rPr>
              <a:t>Copyright © 2017 The Nielsen Company. Confidential and proprietary.</a:t>
            </a:r>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cSld name="76_Title Full Logo White">
    <p:spTree>
      <p:nvGrpSpPr>
        <p:cNvPr id="1" name="Shape 446"/>
        <p:cNvGrpSpPr/>
        <p:nvPr/>
      </p:nvGrpSpPr>
      <p:grpSpPr>
        <a:xfrm>
          <a:off x="0" y="0"/>
          <a:ext cx="0" cy="0"/>
          <a:chOff x="0" y="0"/>
          <a:chExt cx="0" cy="0"/>
        </a:xfrm>
      </p:grpSpPr>
      <p:pic>
        <p:nvPicPr>
          <p:cNvPr id="447" name="Shape 447" descr="Red Stri.jpg"/>
          <p:cNvPicPr preferRelativeResize="0"/>
          <p:nvPr/>
        </p:nvPicPr>
        <p:blipFill rotWithShape="1">
          <a:blip r:embed="rId2">
            <a:alphaModFix/>
          </a:blip>
          <a:srcRect/>
          <a:stretch/>
        </p:blipFill>
        <p:spPr>
          <a:xfrm>
            <a:off x="0" y="0"/>
            <a:ext cx="231582" cy="6815137"/>
          </a:xfrm>
          <a:prstGeom prst="rect">
            <a:avLst/>
          </a:prstGeom>
          <a:noFill/>
          <a:ln>
            <a:noFill/>
          </a:ln>
        </p:spPr>
      </p:pic>
      <p:sp>
        <p:nvSpPr>
          <p:cNvPr id="448" name="Shape 448"/>
          <p:cNvSpPr txBox="1">
            <a:spLocks noGrp="1"/>
          </p:cNvSpPr>
          <p:nvPr>
            <p:ph type="body" idx="1"/>
          </p:nvPr>
        </p:nvSpPr>
        <p:spPr>
          <a:xfrm>
            <a:off x="336322" y="6008206"/>
            <a:ext cx="2891063" cy="697394"/>
          </a:xfrm>
          <a:prstGeom prst="rect">
            <a:avLst/>
          </a:prstGeom>
          <a:noFill/>
          <a:ln>
            <a:noFill/>
          </a:ln>
        </p:spPr>
        <p:txBody>
          <a:bodyPr spcFirstLastPara="1" wrap="square" lIns="91425" tIns="91425" rIns="91425" bIns="91425" anchor="b" anchorCtr="0"/>
          <a:lstStyle>
            <a:lvl1pPr marL="457200" marR="0" lvl="0" indent="-228600" algn="l" rtl="0">
              <a:lnSpc>
                <a:spcPct val="100000"/>
              </a:lnSpc>
              <a:spcBef>
                <a:spcPts val="0"/>
              </a:spcBef>
              <a:spcAft>
                <a:spcPts val="0"/>
              </a:spcAft>
              <a:buClr>
                <a:schemeClr val="dk2"/>
              </a:buClr>
              <a:buSzPts val="1200"/>
              <a:buFont typeface="Arial"/>
              <a:buNone/>
              <a:defRPr sz="1200" b="0" i="0" u="none" strike="noStrike" cap="none">
                <a:solidFill>
                  <a:srgbClr val="000000"/>
                </a:solidFill>
                <a:latin typeface="Arial"/>
                <a:ea typeface="Arial"/>
                <a:cs typeface="Arial"/>
                <a:sym typeface="Arial"/>
              </a:defRPr>
            </a:lvl1pPr>
            <a:lvl2pPr marL="914400" marR="0" lvl="1" indent="-228600" algn="l" rtl="0">
              <a:spcBef>
                <a:spcPts val="800"/>
              </a:spcBef>
              <a:spcAft>
                <a:spcPts val="0"/>
              </a:spcAft>
              <a:buClr>
                <a:schemeClr val="dk2"/>
              </a:buClr>
              <a:buSzPts val="2000"/>
              <a:buFont typeface="Arial"/>
              <a:buNone/>
              <a:defRPr sz="2000" b="1" i="0" u="none" strike="noStrike" cap="none">
                <a:solidFill>
                  <a:schemeClr val="dk2"/>
                </a:solidFill>
                <a:latin typeface="Arial"/>
                <a:ea typeface="Arial"/>
                <a:cs typeface="Arial"/>
                <a:sym typeface="Arial"/>
              </a:defRPr>
            </a:lvl2pPr>
            <a:lvl3pPr marL="1371600" marR="0" lvl="2" indent="-228600" algn="l" rtl="0">
              <a:spcBef>
                <a:spcPts val="700"/>
              </a:spcBef>
              <a:spcAft>
                <a:spcPts val="0"/>
              </a:spcAft>
              <a:buClr>
                <a:schemeClr val="dk2"/>
              </a:buClr>
              <a:buSzPts val="1800"/>
              <a:buFont typeface="Arial"/>
              <a:buNone/>
              <a:defRPr sz="1800" b="1" i="0" u="none" strike="noStrike" cap="none">
                <a:solidFill>
                  <a:schemeClr val="dk2"/>
                </a:solidFill>
                <a:latin typeface="Arial"/>
                <a:ea typeface="Arial"/>
                <a:cs typeface="Arial"/>
                <a:sym typeface="Arial"/>
              </a:defRPr>
            </a:lvl3pPr>
            <a:lvl4pPr marL="1828800" marR="0" lvl="3"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4pPr>
            <a:lvl5pPr marL="2286000" marR="0" lvl="4"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5pPr>
            <a:lvl6pPr marL="2743200" marR="0" lvl="5"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6pPr>
            <a:lvl7pPr marL="3200400" marR="0" lvl="6"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7pPr>
            <a:lvl8pPr marL="3657600" marR="0" lvl="7"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8pPr>
            <a:lvl9pPr marL="4114800" marR="0" lvl="8"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9pPr>
          </a:lstStyle>
          <a:p>
            <a:endParaRPr/>
          </a:p>
        </p:txBody>
      </p:sp>
      <p:pic>
        <p:nvPicPr>
          <p:cNvPr id="449" name="Shape 449" descr="Nielsen-Wordmark-Color-RGB.png"/>
          <p:cNvPicPr preferRelativeResize="0"/>
          <p:nvPr/>
        </p:nvPicPr>
        <p:blipFill rotWithShape="1">
          <a:blip r:embed="rId3">
            <a:alphaModFix/>
          </a:blip>
          <a:srcRect/>
          <a:stretch/>
        </p:blipFill>
        <p:spPr>
          <a:xfrm>
            <a:off x="445783" y="2095350"/>
            <a:ext cx="1185641" cy="418906"/>
          </a:xfrm>
          <a:prstGeom prst="rect">
            <a:avLst/>
          </a:prstGeom>
          <a:noFill/>
          <a:ln>
            <a:noFill/>
          </a:ln>
        </p:spPr>
      </p:pic>
      <p:sp>
        <p:nvSpPr>
          <p:cNvPr id="450" name="Shape 450"/>
          <p:cNvSpPr txBox="1">
            <a:spLocks noGrp="1"/>
          </p:cNvSpPr>
          <p:nvPr>
            <p:ph type="ctrTitle"/>
          </p:nvPr>
        </p:nvSpPr>
        <p:spPr>
          <a:xfrm>
            <a:off x="336322" y="2583948"/>
            <a:ext cx="6674078" cy="1310218"/>
          </a:xfrm>
          <a:prstGeom prst="rect">
            <a:avLst/>
          </a:prstGeom>
          <a:noFill/>
          <a:ln>
            <a:noFill/>
          </a:ln>
        </p:spPr>
        <p:txBody>
          <a:bodyPr spcFirstLastPara="1" wrap="square" lIns="91425" tIns="91425" rIns="91425" bIns="91425" anchor="b" anchorCtr="0"/>
          <a:lstStyle>
            <a:lvl1pPr marL="0" marR="0" lvl="0" indent="0" algn="l" rtl="0">
              <a:lnSpc>
                <a:spcPct val="90000"/>
              </a:lnSpc>
              <a:spcBef>
                <a:spcPts val="0"/>
              </a:spcBef>
              <a:spcAft>
                <a:spcPts val="0"/>
              </a:spcAft>
              <a:buSzPts val="1400"/>
              <a:buNone/>
              <a:defRPr sz="4200" b="1" i="0" u="none" strike="noStrike" cap="none">
                <a:solidFill>
                  <a:schemeClr val="dk2"/>
                </a:solidFill>
                <a:latin typeface="Arial"/>
                <a:ea typeface="Arial"/>
                <a:cs typeface="Arial"/>
                <a:sym typeface="Arial"/>
              </a:defRPr>
            </a:lvl1pPr>
            <a:lvl2pPr marL="0" marR="0" lvl="1"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2pPr>
            <a:lvl3pPr marL="0" marR="0" lvl="2"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3pPr>
            <a:lvl4pPr marL="0" marR="0" lvl="3"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4pPr>
            <a:lvl5pPr marL="0" marR="0" lvl="4"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5pPr>
            <a:lvl6pPr marL="457200" marR="0" lvl="5"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6pPr>
            <a:lvl7pPr marL="914400" marR="0" lvl="6"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7pPr>
            <a:lvl8pPr marL="1371600" marR="0" lvl="7"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8pPr>
            <a:lvl9pPr marL="1828800" marR="0" lvl="8"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9pPr>
          </a:lstStyle>
          <a:p>
            <a:endParaRPr/>
          </a:p>
        </p:txBody>
      </p:sp>
      <p:sp>
        <p:nvSpPr>
          <p:cNvPr id="451" name="Shape 451"/>
          <p:cNvSpPr txBox="1">
            <a:spLocks noGrp="1"/>
          </p:cNvSpPr>
          <p:nvPr>
            <p:ph type="subTitle" idx="2"/>
          </p:nvPr>
        </p:nvSpPr>
        <p:spPr>
          <a:xfrm>
            <a:off x="366976" y="4014216"/>
            <a:ext cx="6598131" cy="665162"/>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800"/>
              </a:spcBef>
              <a:spcAft>
                <a:spcPts val="0"/>
              </a:spcAft>
              <a:buClr>
                <a:schemeClr val="dk2"/>
              </a:buClr>
              <a:buSzPts val="2000"/>
              <a:buFont typeface="Arial"/>
              <a:buNone/>
              <a:defRPr sz="2000" b="0" i="0" u="none" strike="noStrike" cap="none">
                <a:solidFill>
                  <a:srgbClr val="000000"/>
                </a:solidFill>
                <a:latin typeface="Arial"/>
                <a:ea typeface="Arial"/>
                <a:cs typeface="Arial"/>
                <a:sym typeface="Arial"/>
              </a:defRPr>
            </a:lvl1pPr>
            <a:lvl2pPr marL="457200" marR="0" lvl="1" indent="0" algn="ctr" rtl="0">
              <a:spcBef>
                <a:spcPts val="800"/>
              </a:spcBef>
              <a:spcAft>
                <a:spcPts val="0"/>
              </a:spcAft>
              <a:buClr>
                <a:schemeClr val="dk2"/>
              </a:buClr>
              <a:buSzPts val="1600"/>
              <a:buFont typeface="Arial"/>
              <a:buNone/>
              <a:defRPr sz="1600" b="0" i="0" u="none" strike="noStrike" cap="none">
                <a:solidFill>
                  <a:srgbClr val="888888"/>
                </a:solidFill>
                <a:latin typeface="Arial"/>
                <a:ea typeface="Arial"/>
                <a:cs typeface="Arial"/>
                <a:sym typeface="Arial"/>
              </a:defRPr>
            </a:lvl2pPr>
            <a:lvl3pPr marL="914400" marR="0" lvl="2" indent="0" algn="ctr" rtl="0">
              <a:spcBef>
                <a:spcPts val="700"/>
              </a:spcBef>
              <a:spcAft>
                <a:spcPts val="0"/>
              </a:spcAft>
              <a:buClr>
                <a:schemeClr val="dk2"/>
              </a:buClr>
              <a:buSzPts val="1400"/>
              <a:buFont typeface="Arial"/>
              <a:buNone/>
              <a:defRPr sz="1400" b="0" i="0" u="none" strike="noStrike" cap="none">
                <a:solidFill>
                  <a:srgbClr val="888888"/>
                </a:solidFill>
                <a:latin typeface="Arial"/>
                <a:ea typeface="Arial"/>
                <a:cs typeface="Arial"/>
                <a:sym typeface="Arial"/>
              </a:defRPr>
            </a:lvl3pPr>
            <a:lvl4pPr marL="1371600" marR="0" lvl="3" indent="0" algn="ctr" rtl="0">
              <a:spcBef>
                <a:spcPts val="700"/>
              </a:spcBef>
              <a:spcAft>
                <a:spcPts val="0"/>
              </a:spcAft>
              <a:buClr>
                <a:schemeClr val="dk2"/>
              </a:buClr>
              <a:buSzPts val="1200"/>
              <a:buFont typeface="Arial"/>
              <a:buNone/>
              <a:defRPr sz="1200" b="0" i="0" u="none" strike="noStrike" cap="none">
                <a:solidFill>
                  <a:srgbClr val="888888"/>
                </a:solidFill>
                <a:latin typeface="Arial"/>
                <a:ea typeface="Arial"/>
                <a:cs typeface="Arial"/>
                <a:sym typeface="Arial"/>
              </a:defRPr>
            </a:lvl4pPr>
            <a:lvl5pPr marL="1828800" marR="0" lvl="4" indent="0" algn="ctr" rtl="0">
              <a:spcBef>
                <a:spcPts val="700"/>
              </a:spcBef>
              <a:spcAft>
                <a:spcPts val="0"/>
              </a:spcAft>
              <a:buClr>
                <a:schemeClr val="dk2"/>
              </a:buClr>
              <a:buSzPts val="1200"/>
              <a:buFont typeface="Arial"/>
              <a:buNone/>
              <a:defRPr sz="1200" b="0" i="0" u="none" strike="noStrike" cap="none">
                <a:solidFill>
                  <a:srgbClr val="888888"/>
                </a:solidFill>
                <a:latin typeface="Arial"/>
                <a:ea typeface="Arial"/>
                <a:cs typeface="Arial"/>
                <a:sym typeface="Arial"/>
              </a:defRPr>
            </a:lvl5pPr>
            <a:lvl6pPr marL="2286000" marR="0" lvl="5" indent="0" algn="ctr" rtl="0">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6pPr>
            <a:lvl7pPr marL="2743200" marR="0" lvl="6" indent="0" algn="ctr" rtl="0">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7pPr>
            <a:lvl8pPr marL="3200400" marR="0" lvl="7" indent="0" algn="ctr" rtl="0">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8pPr>
            <a:lvl9pPr marL="3657600" marR="0" lvl="8" indent="0" algn="ctr" rtl="0">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9pPr>
          </a:lstStyle>
          <a:p>
            <a:endParaRPr/>
          </a:p>
        </p:txBody>
      </p:sp>
      <p:sp>
        <p:nvSpPr>
          <p:cNvPr id="452" name="Shape 452"/>
          <p:cNvSpPr/>
          <p:nvPr/>
        </p:nvSpPr>
        <p:spPr>
          <a:xfrm rot="-5400000">
            <a:off x="-1180192" y="5435465"/>
            <a:ext cx="2569934" cy="184666"/>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600">
                <a:solidFill>
                  <a:schemeClr val="lt1"/>
                </a:solidFill>
                <a:latin typeface="Arial"/>
                <a:ea typeface="Arial"/>
                <a:cs typeface="Arial"/>
                <a:sym typeface="Arial"/>
              </a:rPr>
              <a:t>Copyright © 2017 The Nielsen Company. Confidential and proprietary.</a:t>
            </a:r>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cSld name="77_Title and Content">
    <p:spTree>
      <p:nvGrpSpPr>
        <p:cNvPr id="1" name="Shape 453"/>
        <p:cNvGrpSpPr/>
        <p:nvPr/>
      </p:nvGrpSpPr>
      <p:grpSpPr>
        <a:xfrm>
          <a:off x="0" y="0"/>
          <a:ext cx="0" cy="0"/>
          <a:chOff x="0" y="0"/>
          <a:chExt cx="0" cy="0"/>
        </a:xfrm>
      </p:grpSpPr>
      <p:sp>
        <p:nvSpPr>
          <p:cNvPr id="454" name="Shape 454"/>
          <p:cNvSpPr txBox="1">
            <a:spLocks noGrp="1"/>
          </p:cNvSpPr>
          <p:nvPr>
            <p:ph type="title"/>
          </p:nvPr>
        </p:nvSpPr>
        <p:spPr>
          <a:xfrm>
            <a:off x="594360" y="676656"/>
            <a:ext cx="8144616" cy="571500"/>
          </a:xfrm>
          <a:prstGeom prst="rect">
            <a:avLst/>
          </a:prstGeom>
          <a:noFill/>
          <a:ln>
            <a:noFill/>
          </a:ln>
        </p:spPr>
        <p:txBody>
          <a:bodyPr spcFirstLastPara="1" wrap="square" lIns="91425" tIns="91425" rIns="91425" bIns="91425" anchor="b" anchorCtr="0"/>
          <a:lstStyle>
            <a:lvl1pPr marL="0" marR="0" lvl="0" indent="0" algn="l" rtl="0">
              <a:spcBef>
                <a:spcPts val="0"/>
              </a:spcBef>
              <a:spcAft>
                <a:spcPts val="0"/>
              </a:spcAft>
              <a:buSzPts val="1400"/>
              <a:buNone/>
              <a:defRPr sz="3000" b="1" i="0" u="none" strike="noStrike" cap="none">
                <a:solidFill>
                  <a:schemeClr val="dk2"/>
                </a:solidFill>
                <a:latin typeface="Arial"/>
                <a:ea typeface="Arial"/>
                <a:cs typeface="Arial"/>
                <a:sym typeface="Arial"/>
              </a:defRPr>
            </a:lvl1pPr>
            <a:lvl2pPr marL="0" marR="0" lvl="1"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2pPr>
            <a:lvl3pPr marL="0" marR="0" lvl="2"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3pPr>
            <a:lvl4pPr marL="0" marR="0" lvl="3"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4pPr>
            <a:lvl5pPr marL="0" marR="0" lvl="4"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5pPr>
            <a:lvl6pPr marL="457200" marR="0" lvl="5"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6pPr>
            <a:lvl7pPr marL="914400" marR="0" lvl="6"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7pPr>
            <a:lvl8pPr marL="1371600" marR="0" lvl="7"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8pPr>
            <a:lvl9pPr marL="1828800" marR="0" lvl="8"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9pPr>
          </a:lstStyle>
          <a:p>
            <a:endParaRPr/>
          </a:p>
        </p:txBody>
      </p:sp>
      <p:sp>
        <p:nvSpPr>
          <p:cNvPr id="455" name="Shape 455"/>
          <p:cNvSpPr txBox="1">
            <a:spLocks noGrp="1"/>
          </p:cNvSpPr>
          <p:nvPr>
            <p:ph type="body" idx="1"/>
          </p:nvPr>
        </p:nvSpPr>
        <p:spPr>
          <a:xfrm>
            <a:off x="594360" y="2020824"/>
            <a:ext cx="8168640" cy="4079875"/>
          </a:xfrm>
          <a:prstGeom prst="rect">
            <a:avLst/>
          </a:prstGeom>
          <a:noFill/>
          <a:ln>
            <a:noFill/>
          </a:ln>
        </p:spPr>
        <p:txBody>
          <a:bodyPr spcFirstLastPara="1" wrap="square" lIns="91425" tIns="91425" rIns="91425" bIns="91425" anchor="t" anchorCtr="0"/>
          <a:lstStyle>
            <a:lvl1pPr marL="457200" marR="0" lvl="0" indent="-342900" algn="l" rtl="0">
              <a:spcBef>
                <a:spcPts val="80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30200" algn="l" rtl="0">
              <a:spcBef>
                <a:spcPts val="800"/>
              </a:spcBef>
              <a:spcAft>
                <a:spcPts val="0"/>
              </a:spcAft>
              <a:buClr>
                <a:schemeClr val="dk2"/>
              </a:buClr>
              <a:buSzPts val="1600"/>
              <a:buFont typeface="Arial"/>
              <a:buChar char="•"/>
              <a:defRPr sz="1600" b="0" i="0" u="none" strike="noStrike" cap="none">
                <a:solidFill>
                  <a:schemeClr val="dk2"/>
                </a:solidFill>
                <a:latin typeface="Arial"/>
                <a:ea typeface="Arial"/>
                <a:cs typeface="Arial"/>
                <a:sym typeface="Arial"/>
              </a:defRPr>
            </a:lvl2pPr>
            <a:lvl3pPr marL="1371600" marR="0" lvl="2" indent="-317500" algn="l" rtl="0">
              <a:spcBef>
                <a:spcPts val="7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04800" algn="l" rtl="0">
              <a:spcBef>
                <a:spcPts val="7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4pPr>
            <a:lvl5pPr marL="2286000" marR="0" lvl="4" indent="-304800" algn="l" rtl="0">
              <a:spcBef>
                <a:spcPts val="7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456" name="Shape 456"/>
          <p:cNvSpPr txBox="1">
            <a:spLocks noGrp="1"/>
          </p:cNvSpPr>
          <p:nvPr>
            <p:ph type="body" idx="2"/>
          </p:nvPr>
        </p:nvSpPr>
        <p:spPr>
          <a:xfrm>
            <a:off x="594360" y="1280160"/>
            <a:ext cx="8160322" cy="315118"/>
          </a:xfrm>
          <a:prstGeom prst="rect">
            <a:avLst/>
          </a:prstGeom>
          <a:noFill/>
          <a:ln>
            <a:noFill/>
          </a:ln>
        </p:spPr>
        <p:txBody>
          <a:bodyPr spcFirstLastPara="1" wrap="square" lIns="91425" tIns="91425" rIns="91425" bIns="91425" anchor="t" anchorCtr="0"/>
          <a:lstStyle>
            <a:lvl1pPr marL="457200" marR="0" lvl="0" indent="-228600" algn="l" rtl="0">
              <a:spcBef>
                <a:spcPts val="0"/>
              </a:spcBef>
              <a:spcAft>
                <a:spcPts val="0"/>
              </a:spcAft>
              <a:buClr>
                <a:schemeClr val="dk2"/>
              </a:buClr>
              <a:buSzPts val="1800"/>
              <a:buFont typeface="Arial"/>
              <a:buNone/>
              <a:defRPr sz="1800" b="0" i="0" u="none" strike="noStrike" cap="none">
                <a:solidFill>
                  <a:schemeClr val="dk2"/>
                </a:solidFill>
                <a:latin typeface="Arial"/>
                <a:ea typeface="Arial"/>
                <a:cs typeface="Arial"/>
                <a:sym typeface="Arial"/>
              </a:defRPr>
            </a:lvl1pPr>
            <a:lvl2pPr marL="914400" marR="0" lvl="1" indent="-228600" algn="l" rtl="0">
              <a:spcBef>
                <a:spcPts val="800"/>
              </a:spcBef>
              <a:spcAft>
                <a:spcPts val="0"/>
              </a:spcAft>
              <a:buClr>
                <a:schemeClr val="dk2"/>
              </a:buClr>
              <a:buSzPts val="2000"/>
              <a:buFont typeface="Arial"/>
              <a:buNone/>
              <a:defRPr sz="2000" b="1" i="0" u="none" strike="noStrike" cap="none">
                <a:solidFill>
                  <a:schemeClr val="dk2"/>
                </a:solidFill>
                <a:latin typeface="Arial"/>
                <a:ea typeface="Arial"/>
                <a:cs typeface="Arial"/>
                <a:sym typeface="Arial"/>
              </a:defRPr>
            </a:lvl2pPr>
            <a:lvl3pPr marL="1371600" marR="0" lvl="2" indent="-228600" algn="l" rtl="0">
              <a:spcBef>
                <a:spcPts val="700"/>
              </a:spcBef>
              <a:spcAft>
                <a:spcPts val="0"/>
              </a:spcAft>
              <a:buClr>
                <a:schemeClr val="dk2"/>
              </a:buClr>
              <a:buSzPts val="1800"/>
              <a:buFont typeface="Arial"/>
              <a:buNone/>
              <a:defRPr sz="1800" b="1" i="0" u="none" strike="noStrike" cap="none">
                <a:solidFill>
                  <a:schemeClr val="dk2"/>
                </a:solidFill>
                <a:latin typeface="Arial"/>
                <a:ea typeface="Arial"/>
                <a:cs typeface="Arial"/>
                <a:sym typeface="Arial"/>
              </a:defRPr>
            </a:lvl3pPr>
            <a:lvl4pPr marL="1828800" marR="0" lvl="3"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4pPr>
            <a:lvl5pPr marL="2286000" marR="0" lvl="4"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5pPr>
            <a:lvl6pPr marL="2743200" marR="0" lvl="5"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6pPr>
            <a:lvl7pPr marL="3200400" marR="0" lvl="6"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7pPr>
            <a:lvl8pPr marL="3657600" marR="0" lvl="7"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8pPr>
            <a:lvl9pPr marL="4114800" marR="0" lvl="8"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9pPr>
          </a:lstStyle>
          <a:p>
            <a:endParaRPr/>
          </a:p>
        </p:txBody>
      </p:sp>
      <p:pic>
        <p:nvPicPr>
          <p:cNvPr id="457" name="Shape 457" descr="Red Stri.jpg"/>
          <p:cNvPicPr preferRelativeResize="0"/>
          <p:nvPr/>
        </p:nvPicPr>
        <p:blipFill rotWithShape="1">
          <a:blip r:embed="rId2">
            <a:alphaModFix/>
          </a:blip>
          <a:srcRect/>
          <a:stretch/>
        </p:blipFill>
        <p:spPr>
          <a:xfrm>
            <a:off x="0" y="0"/>
            <a:ext cx="231582" cy="6815137"/>
          </a:xfrm>
          <a:prstGeom prst="rect">
            <a:avLst/>
          </a:prstGeom>
          <a:noFill/>
          <a:ln>
            <a:noFill/>
          </a:ln>
        </p:spPr>
      </p:pic>
      <p:sp>
        <p:nvSpPr>
          <p:cNvPr id="458" name="Shape 458"/>
          <p:cNvSpPr txBox="1">
            <a:spLocks noGrp="1"/>
          </p:cNvSpPr>
          <p:nvPr>
            <p:ph type="ftr" idx="11"/>
          </p:nvPr>
        </p:nvSpPr>
        <p:spPr>
          <a:xfrm>
            <a:off x="609600" y="6095999"/>
            <a:ext cx="8153400" cy="628361"/>
          </a:xfrm>
          <a:prstGeom prst="rect">
            <a:avLst/>
          </a:prstGeom>
          <a:noFill/>
          <a:ln>
            <a:noFill/>
          </a:ln>
        </p:spPr>
        <p:txBody>
          <a:bodyPr spcFirstLastPara="1" wrap="square" lIns="91425" tIns="91425" rIns="91425" bIns="91425" anchor="t" anchorCtr="0"/>
          <a:lstStyle>
            <a:lvl1pPr marL="0" marR="0" lvl="0" indent="0" algn="l" rtl="0">
              <a:spcBef>
                <a:spcPts val="60"/>
              </a:spcBef>
              <a:spcAft>
                <a:spcPts val="0"/>
              </a:spcAft>
              <a:buSzPts val="1400"/>
              <a:buNone/>
              <a:defRPr sz="800">
                <a:solidFill>
                  <a:schemeClr val="dk1"/>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59" name="Shape 459"/>
          <p:cNvSpPr/>
          <p:nvPr/>
        </p:nvSpPr>
        <p:spPr>
          <a:xfrm rot="-5400000">
            <a:off x="-1180192" y="5435465"/>
            <a:ext cx="2569934" cy="184666"/>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600">
                <a:solidFill>
                  <a:schemeClr val="lt1"/>
                </a:solidFill>
                <a:latin typeface="Arial"/>
                <a:ea typeface="Arial"/>
                <a:cs typeface="Arial"/>
                <a:sym typeface="Arial"/>
              </a:rPr>
              <a:t>Copyright © 2017 The Nielsen Company. Confidential and proprietary.</a:t>
            </a:r>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cSld name="78_Title only">
    <p:spTree>
      <p:nvGrpSpPr>
        <p:cNvPr id="1" name="Shape 460"/>
        <p:cNvGrpSpPr/>
        <p:nvPr/>
      </p:nvGrpSpPr>
      <p:grpSpPr>
        <a:xfrm>
          <a:off x="0" y="0"/>
          <a:ext cx="0" cy="0"/>
          <a:chOff x="0" y="0"/>
          <a:chExt cx="0" cy="0"/>
        </a:xfrm>
      </p:grpSpPr>
      <p:sp>
        <p:nvSpPr>
          <p:cNvPr id="461" name="Shape 461"/>
          <p:cNvSpPr txBox="1">
            <a:spLocks noGrp="1"/>
          </p:cNvSpPr>
          <p:nvPr>
            <p:ph type="title"/>
          </p:nvPr>
        </p:nvSpPr>
        <p:spPr>
          <a:xfrm>
            <a:off x="594360" y="676656"/>
            <a:ext cx="8166672" cy="571500"/>
          </a:xfrm>
          <a:prstGeom prst="rect">
            <a:avLst/>
          </a:prstGeom>
          <a:noFill/>
          <a:ln>
            <a:noFill/>
          </a:ln>
        </p:spPr>
        <p:txBody>
          <a:bodyPr spcFirstLastPara="1" wrap="square" lIns="91425" tIns="91425" rIns="91425" bIns="91425" anchor="b" anchorCtr="0"/>
          <a:lstStyle>
            <a:lvl1pPr marL="0" marR="0" lvl="0" indent="0" algn="l" rtl="0">
              <a:spcBef>
                <a:spcPts val="0"/>
              </a:spcBef>
              <a:spcAft>
                <a:spcPts val="0"/>
              </a:spcAft>
              <a:buSzPts val="1400"/>
              <a:buNone/>
              <a:defRPr sz="3000" b="1" i="0" u="none" strike="noStrike" cap="none">
                <a:solidFill>
                  <a:schemeClr val="dk2"/>
                </a:solidFill>
                <a:latin typeface="Arial"/>
                <a:ea typeface="Arial"/>
                <a:cs typeface="Arial"/>
                <a:sym typeface="Arial"/>
              </a:defRPr>
            </a:lvl1pPr>
            <a:lvl2pPr marL="0" marR="0" lvl="1"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2pPr>
            <a:lvl3pPr marL="0" marR="0" lvl="2"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3pPr>
            <a:lvl4pPr marL="0" marR="0" lvl="3"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4pPr>
            <a:lvl5pPr marL="0" marR="0" lvl="4"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5pPr>
            <a:lvl6pPr marL="457200" marR="0" lvl="5"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6pPr>
            <a:lvl7pPr marL="914400" marR="0" lvl="6"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7pPr>
            <a:lvl8pPr marL="1371600" marR="0" lvl="7"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8pPr>
            <a:lvl9pPr marL="1828800" marR="0" lvl="8"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9pPr>
          </a:lstStyle>
          <a:p>
            <a:endParaRPr/>
          </a:p>
        </p:txBody>
      </p:sp>
      <p:sp>
        <p:nvSpPr>
          <p:cNvPr id="462" name="Shape 462"/>
          <p:cNvSpPr txBox="1">
            <a:spLocks noGrp="1"/>
          </p:cNvSpPr>
          <p:nvPr>
            <p:ph type="body" idx="1"/>
          </p:nvPr>
        </p:nvSpPr>
        <p:spPr>
          <a:xfrm>
            <a:off x="594360" y="1280160"/>
            <a:ext cx="8160322" cy="315118"/>
          </a:xfrm>
          <a:prstGeom prst="rect">
            <a:avLst/>
          </a:prstGeom>
          <a:noFill/>
          <a:ln>
            <a:noFill/>
          </a:ln>
        </p:spPr>
        <p:txBody>
          <a:bodyPr spcFirstLastPara="1" wrap="square" lIns="91425" tIns="91425" rIns="91425" bIns="91425" anchor="t" anchorCtr="0"/>
          <a:lstStyle>
            <a:lvl1pPr marL="457200" marR="0" lvl="0" indent="-228600" algn="l" rtl="0">
              <a:spcBef>
                <a:spcPts val="0"/>
              </a:spcBef>
              <a:spcAft>
                <a:spcPts val="0"/>
              </a:spcAft>
              <a:buClr>
                <a:schemeClr val="dk2"/>
              </a:buClr>
              <a:buSzPts val="1800"/>
              <a:buFont typeface="Arial"/>
              <a:buNone/>
              <a:defRPr sz="1800" b="0" i="0" u="none" strike="noStrike" cap="none">
                <a:solidFill>
                  <a:schemeClr val="dk2"/>
                </a:solidFill>
                <a:latin typeface="Arial"/>
                <a:ea typeface="Arial"/>
                <a:cs typeface="Arial"/>
                <a:sym typeface="Arial"/>
              </a:defRPr>
            </a:lvl1pPr>
            <a:lvl2pPr marL="914400" marR="0" lvl="1" indent="-228600" algn="l" rtl="0">
              <a:spcBef>
                <a:spcPts val="800"/>
              </a:spcBef>
              <a:spcAft>
                <a:spcPts val="0"/>
              </a:spcAft>
              <a:buClr>
                <a:schemeClr val="dk2"/>
              </a:buClr>
              <a:buSzPts val="2000"/>
              <a:buFont typeface="Arial"/>
              <a:buNone/>
              <a:defRPr sz="2000" b="1" i="0" u="none" strike="noStrike" cap="none">
                <a:solidFill>
                  <a:schemeClr val="dk2"/>
                </a:solidFill>
                <a:latin typeface="Arial"/>
                <a:ea typeface="Arial"/>
                <a:cs typeface="Arial"/>
                <a:sym typeface="Arial"/>
              </a:defRPr>
            </a:lvl2pPr>
            <a:lvl3pPr marL="1371600" marR="0" lvl="2" indent="-228600" algn="l" rtl="0">
              <a:spcBef>
                <a:spcPts val="700"/>
              </a:spcBef>
              <a:spcAft>
                <a:spcPts val="0"/>
              </a:spcAft>
              <a:buClr>
                <a:schemeClr val="dk2"/>
              </a:buClr>
              <a:buSzPts val="1800"/>
              <a:buFont typeface="Arial"/>
              <a:buNone/>
              <a:defRPr sz="1800" b="1" i="0" u="none" strike="noStrike" cap="none">
                <a:solidFill>
                  <a:schemeClr val="dk2"/>
                </a:solidFill>
                <a:latin typeface="Arial"/>
                <a:ea typeface="Arial"/>
                <a:cs typeface="Arial"/>
                <a:sym typeface="Arial"/>
              </a:defRPr>
            </a:lvl3pPr>
            <a:lvl4pPr marL="1828800" marR="0" lvl="3"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4pPr>
            <a:lvl5pPr marL="2286000" marR="0" lvl="4"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5pPr>
            <a:lvl6pPr marL="2743200" marR="0" lvl="5"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6pPr>
            <a:lvl7pPr marL="3200400" marR="0" lvl="6"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7pPr>
            <a:lvl8pPr marL="3657600" marR="0" lvl="7"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8pPr>
            <a:lvl9pPr marL="4114800" marR="0" lvl="8"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9pPr>
          </a:lstStyle>
          <a:p>
            <a:endParaRPr/>
          </a:p>
        </p:txBody>
      </p:sp>
      <p:sp>
        <p:nvSpPr>
          <p:cNvPr id="463" name="Shape 463"/>
          <p:cNvSpPr txBox="1">
            <a:spLocks noGrp="1"/>
          </p:cNvSpPr>
          <p:nvPr>
            <p:ph type="ftr" idx="11"/>
          </p:nvPr>
        </p:nvSpPr>
        <p:spPr>
          <a:xfrm>
            <a:off x="609600" y="6095999"/>
            <a:ext cx="8153400" cy="628361"/>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60"/>
              </a:spcBef>
              <a:spcAft>
                <a:spcPts val="0"/>
              </a:spcAft>
              <a:buClr>
                <a:schemeClr val="dk1"/>
              </a:buClr>
              <a:buSzPts val="800"/>
              <a:buFont typeface="Calibri"/>
              <a:buNone/>
              <a:defRPr sz="800">
                <a:solidFill>
                  <a:schemeClr val="dk1"/>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pic>
        <p:nvPicPr>
          <p:cNvPr id="464" name="Shape 464" descr="Red Stri.jpg"/>
          <p:cNvPicPr preferRelativeResize="0"/>
          <p:nvPr/>
        </p:nvPicPr>
        <p:blipFill rotWithShape="1">
          <a:blip r:embed="rId2">
            <a:alphaModFix/>
          </a:blip>
          <a:srcRect/>
          <a:stretch/>
        </p:blipFill>
        <p:spPr>
          <a:xfrm>
            <a:off x="0" y="0"/>
            <a:ext cx="231582" cy="6815137"/>
          </a:xfrm>
          <a:prstGeom prst="rect">
            <a:avLst/>
          </a:prstGeom>
          <a:noFill/>
          <a:ln>
            <a:noFill/>
          </a:ln>
        </p:spPr>
      </p:pic>
      <p:sp>
        <p:nvSpPr>
          <p:cNvPr id="465" name="Shape 465"/>
          <p:cNvSpPr/>
          <p:nvPr/>
        </p:nvSpPr>
        <p:spPr>
          <a:xfrm rot="-5400000">
            <a:off x="-1180192" y="5435465"/>
            <a:ext cx="2569934" cy="184666"/>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600">
                <a:solidFill>
                  <a:schemeClr val="lt1"/>
                </a:solidFill>
                <a:latin typeface="Arial"/>
                <a:ea typeface="Arial"/>
                <a:cs typeface="Arial"/>
                <a:sym typeface="Arial"/>
              </a:rPr>
              <a:t>Copyright © 2017 The Nielsen Company. Confidential and proprietary.</a:t>
            </a:r>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cSld name="79_Chart">
    <p:spTree>
      <p:nvGrpSpPr>
        <p:cNvPr id="1" name="Shape 466"/>
        <p:cNvGrpSpPr/>
        <p:nvPr/>
      </p:nvGrpSpPr>
      <p:grpSpPr>
        <a:xfrm>
          <a:off x="0" y="0"/>
          <a:ext cx="0" cy="0"/>
          <a:chOff x="0" y="0"/>
          <a:chExt cx="0" cy="0"/>
        </a:xfrm>
      </p:grpSpPr>
      <p:sp>
        <p:nvSpPr>
          <p:cNvPr id="467" name="Shape 467"/>
          <p:cNvSpPr txBox="1">
            <a:spLocks noGrp="1"/>
          </p:cNvSpPr>
          <p:nvPr>
            <p:ph type="body" idx="1"/>
          </p:nvPr>
        </p:nvSpPr>
        <p:spPr>
          <a:xfrm>
            <a:off x="594360" y="1801368"/>
            <a:ext cx="8168640" cy="256032"/>
          </a:xfrm>
          <a:prstGeom prst="rect">
            <a:avLst/>
          </a:prstGeom>
          <a:noFill/>
          <a:ln>
            <a:noFill/>
          </a:ln>
        </p:spPr>
        <p:txBody>
          <a:bodyPr spcFirstLastPara="1" wrap="square" lIns="91425" tIns="91425" rIns="91425" bIns="91425" anchor="t" anchorCtr="0"/>
          <a:lstStyle>
            <a:lvl1pPr marL="457200" marR="0" lvl="0" indent="-228600" algn="l" rtl="0">
              <a:spcBef>
                <a:spcPts val="0"/>
              </a:spcBef>
              <a:spcAft>
                <a:spcPts val="0"/>
              </a:spcAft>
              <a:buClr>
                <a:schemeClr val="dk2"/>
              </a:buClr>
              <a:buSzPts val="1200"/>
              <a:buFont typeface="Arial"/>
              <a:buNone/>
              <a:defRPr sz="1200" b="0" i="0" u="none" strike="noStrike" cap="none">
                <a:solidFill>
                  <a:schemeClr val="accent1"/>
                </a:solidFill>
                <a:latin typeface="Arial"/>
                <a:ea typeface="Arial"/>
                <a:cs typeface="Arial"/>
                <a:sym typeface="Arial"/>
              </a:defRPr>
            </a:lvl1pPr>
            <a:lvl2pPr marL="914400" marR="0" lvl="1" indent="-228600" algn="l" rtl="0">
              <a:spcBef>
                <a:spcPts val="800"/>
              </a:spcBef>
              <a:spcAft>
                <a:spcPts val="0"/>
              </a:spcAft>
              <a:buClr>
                <a:schemeClr val="dk2"/>
              </a:buClr>
              <a:buSzPts val="2000"/>
              <a:buFont typeface="Arial"/>
              <a:buNone/>
              <a:defRPr sz="2000" b="1" i="0" u="none" strike="noStrike" cap="none">
                <a:solidFill>
                  <a:schemeClr val="dk2"/>
                </a:solidFill>
                <a:latin typeface="Arial"/>
                <a:ea typeface="Arial"/>
                <a:cs typeface="Arial"/>
                <a:sym typeface="Arial"/>
              </a:defRPr>
            </a:lvl2pPr>
            <a:lvl3pPr marL="1371600" marR="0" lvl="2" indent="-228600" algn="l" rtl="0">
              <a:spcBef>
                <a:spcPts val="700"/>
              </a:spcBef>
              <a:spcAft>
                <a:spcPts val="0"/>
              </a:spcAft>
              <a:buClr>
                <a:schemeClr val="dk2"/>
              </a:buClr>
              <a:buSzPts val="1800"/>
              <a:buFont typeface="Arial"/>
              <a:buNone/>
              <a:defRPr sz="1800" b="1" i="0" u="none" strike="noStrike" cap="none">
                <a:solidFill>
                  <a:schemeClr val="dk2"/>
                </a:solidFill>
                <a:latin typeface="Arial"/>
                <a:ea typeface="Arial"/>
                <a:cs typeface="Arial"/>
                <a:sym typeface="Arial"/>
              </a:defRPr>
            </a:lvl3pPr>
            <a:lvl4pPr marL="1828800" marR="0" lvl="3"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4pPr>
            <a:lvl5pPr marL="2286000" marR="0" lvl="4"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5pPr>
            <a:lvl6pPr marL="2743200" marR="0" lvl="5"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6pPr>
            <a:lvl7pPr marL="3200400" marR="0" lvl="6"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7pPr>
            <a:lvl8pPr marL="3657600" marR="0" lvl="7"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8pPr>
            <a:lvl9pPr marL="4114800" marR="0" lvl="8"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9pPr>
          </a:lstStyle>
          <a:p>
            <a:endParaRPr/>
          </a:p>
        </p:txBody>
      </p:sp>
      <p:sp>
        <p:nvSpPr>
          <p:cNvPr id="468" name="Shape 468"/>
          <p:cNvSpPr>
            <a:spLocks noGrp="1"/>
          </p:cNvSpPr>
          <p:nvPr>
            <p:ph type="chart" idx="2"/>
          </p:nvPr>
        </p:nvSpPr>
        <p:spPr>
          <a:xfrm>
            <a:off x="588818" y="2628646"/>
            <a:ext cx="8174182" cy="3238754"/>
          </a:xfrm>
          <a:prstGeom prst="rect">
            <a:avLst/>
          </a:prstGeom>
          <a:noFill/>
          <a:ln>
            <a:noFill/>
          </a:ln>
        </p:spPr>
        <p:txBody>
          <a:bodyPr spcFirstLastPara="1" wrap="square" lIns="91425" tIns="91425" rIns="91425" bIns="91425" anchor="t" anchorCtr="0"/>
          <a:lstStyle>
            <a:lvl1pPr marL="230188" marR="0" lvl="0" indent="-230188" algn="l" rtl="0">
              <a:spcBef>
                <a:spcPts val="800"/>
              </a:spcBef>
              <a:spcAft>
                <a:spcPts val="0"/>
              </a:spcAft>
              <a:buClr>
                <a:schemeClr val="dk2"/>
              </a:buClr>
              <a:buSzPts val="1800"/>
              <a:buFont typeface="Arial"/>
              <a:buNone/>
              <a:defRPr sz="1800" b="0" i="0" u="none" strike="noStrike" cap="none">
                <a:solidFill>
                  <a:schemeClr val="dk2"/>
                </a:solidFill>
                <a:latin typeface="Arial"/>
                <a:ea typeface="Arial"/>
                <a:cs typeface="Arial"/>
                <a:sym typeface="Arial"/>
              </a:defRPr>
            </a:lvl1pPr>
            <a:lvl2pPr marL="461963" marR="0" lvl="1" indent="-246062" algn="l" rtl="0">
              <a:spcBef>
                <a:spcPts val="800"/>
              </a:spcBef>
              <a:spcAft>
                <a:spcPts val="0"/>
              </a:spcAft>
              <a:buClr>
                <a:schemeClr val="dk2"/>
              </a:buClr>
              <a:buSzPts val="1600"/>
              <a:buFont typeface="Arial"/>
              <a:buChar char="•"/>
              <a:defRPr sz="1600" b="0" i="0" u="none" strike="noStrike" cap="none">
                <a:solidFill>
                  <a:schemeClr val="dk2"/>
                </a:solidFill>
                <a:latin typeface="Arial"/>
                <a:ea typeface="Arial"/>
                <a:cs typeface="Arial"/>
                <a:sym typeface="Arial"/>
              </a:defRPr>
            </a:lvl2pPr>
            <a:lvl3pPr marL="681038" marR="0" lvl="2" indent="-236537" algn="l" rtl="0">
              <a:spcBef>
                <a:spcPts val="7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912813" marR="0" lvl="3" indent="-227012" algn="l" rtl="0">
              <a:spcBef>
                <a:spcPts val="7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4pPr>
            <a:lvl5pPr marL="1143000" marR="0" lvl="4" indent="-228600" algn="l" rtl="0">
              <a:spcBef>
                <a:spcPts val="7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5pPr>
            <a:lvl6pPr marL="2514600" marR="0" lvl="5" indent="-228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2971800" marR="0" lvl="6" indent="-228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429000" marR="0" lvl="7" indent="-228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3886200" marR="0" lvl="8" indent="-228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469" name="Shape 469"/>
          <p:cNvSpPr txBox="1">
            <a:spLocks noGrp="1"/>
          </p:cNvSpPr>
          <p:nvPr>
            <p:ph type="title"/>
          </p:nvPr>
        </p:nvSpPr>
        <p:spPr>
          <a:xfrm>
            <a:off x="593725" y="676275"/>
            <a:ext cx="8166100" cy="571500"/>
          </a:xfrm>
          <a:prstGeom prst="rect">
            <a:avLst/>
          </a:prstGeom>
          <a:noFill/>
          <a:ln>
            <a:noFill/>
          </a:ln>
        </p:spPr>
        <p:txBody>
          <a:bodyPr spcFirstLastPara="1" wrap="square" lIns="91425" tIns="91425" rIns="91425" bIns="91425" anchor="b" anchorCtr="0"/>
          <a:lstStyle>
            <a:lvl1pPr marL="0" marR="0" lvl="0" indent="0" algn="l" rtl="0">
              <a:spcBef>
                <a:spcPts val="0"/>
              </a:spcBef>
              <a:spcAft>
                <a:spcPts val="0"/>
              </a:spcAft>
              <a:buSzPts val="1400"/>
              <a:buNone/>
              <a:defRPr sz="3000" b="1" i="0" u="none" strike="noStrike" cap="none">
                <a:solidFill>
                  <a:schemeClr val="dk2"/>
                </a:solidFill>
                <a:latin typeface="Arial"/>
                <a:ea typeface="Arial"/>
                <a:cs typeface="Arial"/>
                <a:sym typeface="Arial"/>
              </a:defRPr>
            </a:lvl1pPr>
            <a:lvl2pPr marL="0" marR="0" lvl="1"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2pPr>
            <a:lvl3pPr marL="0" marR="0" lvl="2"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3pPr>
            <a:lvl4pPr marL="0" marR="0" lvl="3"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4pPr>
            <a:lvl5pPr marL="0" marR="0" lvl="4"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5pPr>
            <a:lvl6pPr marL="457200" marR="0" lvl="5"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6pPr>
            <a:lvl7pPr marL="914400" marR="0" lvl="6"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7pPr>
            <a:lvl8pPr marL="1371600" marR="0" lvl="7"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8pPr>
            <a:lvl9pPr marL="1828800" marR="0" lvl="8"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9pPr>
          </a:lstStyle>
          <a:p>
            <a:endParaRPr/>
          </a:p>
        </p:txBody>
      </p:sp>
      <p:sp>
        <p:nvSpPr>
          <p:cNvPr id="470" name="Shape 470"/>
          <p:cNvSpPr txBox="1">
            <a:spLocks noGrp="1"/>
          </p:cNvSpPr>
          <p:nvPr>
            <p:ph type="body" idx="3"/>
          </p:nvPr>
        </p:nvSpPr>
        <p:spPr>
          <a:xfrm>
            <a:off x="594360" y="1280160"/>
            <a:ext cx="8160322" cy="315118"/>
          </a:xfrm>
          <a:prstGeom prst="rect">
            <a:avLst/>
          </a:prstGeom>
          <a:noFill/>
          <a:ln>
            <a:noFill/>
          </a:ln>
        </p:spPr>
        <p:txBody>
          <a:bodyPr spcFirstLastPara="1" wrap="square" lIns="91425" tIns="91425" rIns="91425" bIns="91425" anchor="t" anchorCtr="0"/>
          <a:lstStyle>
            <a:lvl1pPr marL="457200" marR="0" lvl="0" indent="-228600" algn="l" rtl="0">
              <a:spcBef>
                <a:spcPts val="0"/>
              </a:spcBef>
              <a:spcAft>
                <a:spcPts val="0"/>
              </a:spcAft>
              <a:buClr>
                <a:schemeClr val="dk2"/>
              </a:buClr>
              <a:buSzPts val="1800"/>
              <a:buFont typeface="Arial"/>
              <a:buNone/>
              <a:defRPr sz="1800" b="0" i="0" u="none" strike="noStrike" cap="none">
                <a:solidFill>
                  <a:schemeClr val="dk2"/>
                </a:solidFill>
                <a:latin typeface="Arial"/>
                <a:ea typeface="Arial"/>
                <a:cs typeface="Arial"/>
                <a:sym typeface="Arial"/>
              </a:defRPr>
            </a:lvl1pPr>
            <a:lvl2pPr marL="914400" marR="0" lvl="1" indent="-228600" algn="l" rtl="0">
              <a:spcBef>
                <a:spcPts val="800"/>
              </a:spcBef>
              <a:spcAft>
                <a:spcPts val="0"/>
              </a:spcAft>
              <a:buClr>
                <a:schemeClr val="dk2"/>
              </a:buClr>
              <a:buSzPts val="2000"/>
              <a:buFont typeface="Arial"/>
              <a:buNone/>
              <a:defRPr sz="2000" b="1" i="0" u="none" strike="noStrike" cap="none">
                <a:solidFill>
                  <a:schemeClr val="dk2"/>
                </a:solidFill>
                <a:latin typeface="Arial"/>
                <a:ea typeface="Arial"/>
                <a:cs typeface="Arial"/>
                <a:sym typeface="Arial"/>
              </a:defRPr>
            </a:lvl2pPr>
            <a:lvl3pPr marL="1371600" marR="0" lvl="2" indent="-228600" algn="l" rtl="0">
              <a:spcBef>
                <a:spcPts val="700"/>
              </a:spcBef>
              <a:spcAft>
                <a:spcPts val="0"/>
              </a:spcAft>
              <a:buClr>
                <a:schemeClr val="dk2"/>
              </a:buClr>
              <a:buSzPts val="1800"/>
              <a:buFont typeface="Arial"/>
              <a:buNone/>
              <a:defRPr sz="1800" b="1" i="0" u="none" strike="noStrike" cap="none">
                <a:solidFill>
                  <a:schemeClr val="dk2"/>
                </a:solidFill>
                <a:latin typeface="Arial"/>
                <a:ea typeface="Arial"/>
                <a:cs typeface="Arial"/>
                <a:sym typeface="Arial"/>
              </a:defRPr>
            </a:lvl3pPr>
            <a:lvl4pPr marL="1828800" marR="0" lvl="3"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4pPr>
            <a:lvl5pPr marL="2286000" marR="0" lvl="4"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5pPr>
            <a:lvl6pPr marL="2743200" marR="0" lvl="5"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6pPr>
            <a:lvl7pPr marL="3200400" marR="0" lvl="6"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7pPr>
            <a:lvl8pPr marL="3657600" marR="0" lvl="7"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8pPr>
            <a:lvl9pPr marL="4114800" marR="0" lvl="8"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9pPr>
          </a:lstStyle>
          <a:p>
            <a:endParaRPr/>
          </a:p>
        </p:txBody>
      </p:sp>
      <p:sp>
        <p:nvSpPr>
          <p:cNvPr id="471" name="Shape 471"/>
          <p:cNvSpPr txBox="1">
            <a:spLocks noGrp="1"/>
          </p:cNvSpPr>
          <p:nvPr>
            <p:ph type="ftr" idx="11"/>
          </p:nvPr>
        </p:nvSpPr>
        <p:spPr>
          <a:xfrm>
            <a:off x="609600" y="6095999"/>
            <a:ext cx="8153400" cy="628361"/>
          </a:xfrm>
          <a:prstGeom prst="rect">
            <a:avLst/>
          </a:prstGeom>
          <a:noFill/>
          <a:ln>
            <a:noFill/>
          </a:ln>
        </p:spPr>
        <p:txBody>
          <a:bodyPr spcFirstLastPara="1" wrap="square" lIns="91425" tIns="91425" rIns="91425" bIns="91425" anchor="t" anchorCtr="0"/>
          <a:lstStyle>
            <a:lvl1pPr marL="0" marR="0" lvl="0" indent="0" algn="l" rtl="0">
              <a:spcBef>
                <a:spcPts val="60"/>
              </a:spcBef>
              <a:spcAft>
                <a:spcPts val="0"/>
              </a:spcAft>
              <a:buSzPts val="1400"/>
              <a:buNone/>
              <a:defRPr sz="800">
                <a:solidFill>
                  <a:schemeClr val="dk1"/>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pic>
        <p:nvPicPr>
          <p:cNvPr id="472" name="Shape 472" descr="Red Stri.jpg"/>
          <p:cNvPicPr preferRelativeResize="0"/>
          <p:nvPr/>
        </p:nvPicPr>
        <p:blipFill rotWithShape="1">
          <a:blip r:embed="rId2">
            <a:alphaModFix/>
          </a:blip>
          <a:srcRect/>
          <a:stretch/>
        </p:blipFill>
        <p:spPr>
          <a:xfrm>
            <a:off x="0" y="0"/>
            <a:ext cx="231582" cy="6815137"/>
          </a:xfrm>
          <a:prstGeom prst="rect">
            <a:avLst/>
          </a:prstGeom>
          <a:noFill/>
          <a:ln>
            <a:noFill/>
          </a:ln>
        </p:spPr>
      </p:pic>
      <p:sp>
        <p:nvSpPr>
          <p:cNvPr id="473" name="Shape 473"/>
          <p:cNvSpPr/>
          <p:nvPr/>
        </p:nvSpPr>
        <p:spPr>
          <a:xfrm rot="-5400000">
            <a:off x="-1180192" y="5435465"/>
            <a:ext cx="2569934" cy="184666"/>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600">
                <a:solidFill>
                  <a:schemeClr val="lt1"/>
                </a:solidFill>
                <a:latin typeface="Arial"/>
                <a:ea typeface="Arial"/>
                <a:cs typeface="Arial"/>
                <a:sym typeface="Arial"/>
              </a:rPr>
              <a:t>Copyright © 2017 The Nielsen Company. Confidential and proprietary.</a:t>
            </a:r>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cSld name="80_Side-by-side">
    <p:spTree>
      <p:nvGrpSpPr>
        <p:cNvPr id="1" name="Shape 474"/>
        <p:cNvGrpSpPr/>
        <p:nvPr/>
      </p:nvGrpSpPr>
      <p:grpSpPr>
        <a:xfrm>
          <a:off x="0" y="0"/>
          <a:ext cx="0" cy="0"/>
          <a:chOff x="0" y="0"/>
          <a:chExt cx="0" cy="0"/>
        </a:xfrm>
      </p:grpSpPr>
      <p:sp>
        <p:nvSpPr>
          <p:cNvPr id="475" name="Shape 475"/>
          <p:cNvSpPr txBox="1">
            <a:spLocks noGrp="1"/>
          </p:cNvSpPr>
          <p:nvPr>
            <p:ph type="body" idx="1"/>
          </p:nvPr>
        </p:nvSpPr>
        <p:spPr>
          <a:xfrm>
            <a:off x="594360" y="1801368"/>
            <a:ext cx="4087178" cy="177006"/>
          </a:xfrm>
          <a:prstGeom prst="rect">
            <a:avLst/>
          </a:prstGeom>
          <a:noFill/>
          <a:ln>
            <a:noFill/>
          </a:ln>
        </p:spPr>
        <p:txBody>
          <a:bodyPr spcFirstLastPara="1" wrap="square" lIns="91425" tIns="91425" rIns="91425" bIns="91425" anchor="t" anchorCtr="0"/>
          <a:lstStyle>
            <a:lvl1pPr marL="457200" marR="0" lvl="0" indent="-228600" algn="l" rtl="0">
              <a:spcBef>
                <a:spcPts val="0"/>
              </a:spcBef>
              <a:spcAft>
                <a:spcPts val="0"/>
              </a:spcAft>
              <a:buClr>
                <a:schemeClr val="dk2"/>
              </a:buClr>
              <a:buSzPts val="1200"/>
              <a:buFont typeface="Arial"/>
              <a:buNone/>
              <a:defRPr sz="1200" b="0" i="0" u="none" strike="noStrike" cap="none">
                <a:solidFill>
                  <a:schemeClr val="accent1"/>
                </a:solidFill>
                <a:latin typeface="Arial"/>
                <a:ea typeface="Arial"/>
                <a:cs typeface="Arial"/>
                <a:sym typeface="Arial"/>
              </a:defRPr>
            </a:lvl1pPr>
            <a:lvl2pPr marL="914400" marR="0" lvl="1" indent="-228600" algn="l" rtl="0">
              <a:spcBef>
                <a:spcPts val="800"/>
              </a:spcBef>
              <a:spcAft>
                <a:spcPts val="0"/>
              </a:spcAft>
              <a:buClr>
                <a:schemeClr val="dk2"/>
              </a:buClr>
              <a:buSzPts val="2000"/>
              <a:buFont typeface="Arial"/>
              <a:buNone/>
              <a:defRPr sz="2000" b="1" i="0" u="none" strike="noStrike" cap="none">
                <a:solidFill>
                  <a:schemeClr val="dk2"/>
                </a:solidFill>
                <a:latin typeface="Arial"/>
                <a:ea typeface="Arial"/>
                <a:cs typeface="Arial"/>
                <a:sym typeface="Arial"/>
              </a:defRPr>
            </a:lvl2pPr>
            <a:lvl3pPr marL="1371600" marR="0" lvl="2" indent="-228600" algn="l" rtl="0">
              <a:spcBef>
                <a:spcPts val="700"/>
              </a:spcBef>
              <a:spcAft>
                <a:spcPts val="0"/>
              </a:spcAft>
              <a:buClr>
                <a:schemeClr val="dk2"/>
              </a:buClr>
              <a:buSzPts val="1800"/>
              <a:buFont typeface="Arial"/>
              <a:buNone/>
              <a:defRPr sz="1800" b="1" i="0" u="none" strike="noStrike" cap="none">
                <a:solidFill>
                  <a:schemeClr val="dk2"/>
                </a:solidFill>
                <a:latin typeface="Arial"/>
                <a:ea typeface="Arial"/>
                <a:cs typeface="Arial"/>
                <a:sym typeface="Arial"/>
              </a:defRPr>
            </a:lvl3pPr>
            <a:lvl4pPr marL="1828800" marR="0" lvl="3"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4pPr>
            <a:lvl5pPr marL="2286000" marR="0" lvl="4"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5pPr>
            <a:lvl6pPr marL="2743200" marR="0" lvl="5"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6pPr>
            <a:lvl7pPr marL="3200400" marR="0" lvl="6"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7pPr>
            <a:lvl8pPr marL="3657600" marR="0" lvl="7"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8pPr>
            <a:lvl9pPr marL="4114800" marR="0" lvl="8"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9pPr>
          </a:lstStyle>
          <a:p>
            <a:endParaRPr/>
          </a:p>
        </p:txBody>
      </p:sp>
      <p:sp>
        <p:nvSpPr>
          <p:cNvPr id="476" name="Shape 476"/>
          <p:cNvSpPr>
            <a:spLocks noGrp="1"/>
          </p:cNvSpPr>
          <p:nvPr>
            <p:ph type="chart" idx="2"/>
          </p:nvPr>
        </p:nvSpPr>
        <p:spPr>
          <a:xfrm>
            <a:off x="711200" y="2238121"/>
            <a:ext cx="3970338" cy="3238754"/>
          </a:xfrm>
          <a:prstGeom prst="rect">
            <a:avLst/>
          </a:prstGeom>
          <a:noFill/>
          <a:ln>
            <a:noFill/>
          </a:ln>
        </p:spPr>
        <p:txBody>
          <a:bodyPr spcFirstLastPara="1" wrap="square" lIns="91425" tIns="91425" rIns="91425" bIns="91425" anchor="t" anchorCtr="0"/>
          <a:lstStyle>
            <a:lvl1pPr marL="230188" marR="0" lvl="0" indent="-230188" algn="l" rtl="0">
              <a:spcBef>
                <a:spcPts val="800"/>
              </a:spcBef>
              <a:spcAft>
                <a:spcPts val="0"/>
              </a:spcAft>
              <a:buClr>
                <a:schemeClr val="dk2"/>
              </a:buClr>
              <a:buSzPts val="1800"/>
              <a:buFont typeface="Arial"/>
              <a:buNone/>
              <a:defRPr sz="1800" b="0" i="0" u="none" strike="noStrike" cap="none">
                <a:solidFill>
                  <a:schemeClr val="dk2"/>
                </a:solidFill>
                <a:latin typeface="Arial"/>
                <a:ea typeface="Arial"/>
                <a:cs typeface="Arial"/>
                <a:sym typeface="Arial"/>
              </a:defRPr>
            </a:lvl1pPr>
            <a:lvl2pPr marL="461963" marR="0" lvl="1" indent="-246062" algn="l" rtl="0">
              <a:spcBef>
                <a:spcPts val="800"/>
              </a:spcBef>
              <a:spcAft>
                <a:spcPts val="0"/>
              </a:spcAft>
              <a:buClr>
                <a:schemeClr val="dk2"/>
              </a:buClr>
              <a:buSzPts val="1600"/>
              <a:buFont typeface="Arial"/>
              <a:buChar char="•"/>
              <a:defRPr sz="1600" b="0" i="0" u="none" strike="noStrike" cap="none">
                <a:solidFill>
                  <a:schemeClr val="dk2"/>
                </a:solidFill>
                <a:latin typeface="Arial"/>
                <a:ea typeface="Arial"/>
                <a:cs typeface="Arial"/>
                <a:sym typeface="Arial"/>
              </a:defRPr>
            </a:lvl2pPr>
            <a:lvl3pPr marL="681038" marR="0" lvl="2" indent="-236537" algn="l" rtl="0">
              <a:spcBef>
                <a:spcPts val="7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912813" marR="0" lvl="3" indent="-227012" algn="l" rtl="0">
              <a:spcBef>
                <a:spcPts val="7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4pPr>
            <a:lvl5pPr marL="1143000" marR="0" lvl="4" indent="-228600" algn="l" rtl="0">
              <a:spcBef>
                <a:spcPts val="7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5pPr>
            <a:lvl6pPr marL="2514600" marR="0" lvl="5" indent="-228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2971800" marR="0" lvl="6" indent="-228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429000" marR="0" lvl="7" indent="-228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3886200" marR="0" lvl="8" indent="-228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477" name="Shape 477"/>
          <p:cNvSpPr txBox="1">
            <a:spLocks noGrp="1"/>
          </p:cNvSpPr>
          <p:nvPr>
            <p:ph type="title"/>
          </p:nvPr>
        </p:nvSpPr>
        <p:spPr>
          <a:xfrm>
            <a:off x="593725" y="676275"/>
            <a:ext cx="8166100" cy="571500"/>
          </a:xfrm>
          <a:prstGeom prst="rect">
            <a:avLst/>
          </a:prstGeom>
          <a:noFill/>
          <a:ln>
            <a:noFill/>
          </a:ln>
        </p:spPr>
        <p:txBody>
          <a:bodyPr spcFirstLastPara="1" wrap="square" lIns="91425" tIns="91425" rIns="91425" bIns="91425" anchor="b" anchorCtr="0"/>
          <a:lstStyle>
            <a:lvl1pPr marL="0" marR="0" lvl="0" indent="0" algn="l" rtl="0">
              <a:spcBef>
                <a:spcPts val="0"/>
              </a:spcBef>
              <a:spcAft>
                <a:spcPts val="0"/>
              </a:spcAft>
              <a:buSzPts val="1400"/>
              <a:buNone/>
              <a:defRPr sz="3000" b="1" i="0" u="none" strike="noStrike" cap="none">
                <a:solidFill>
                  <a:schemeClr val="dk2"/>
                </a:solidFill>
                <a:latin typeface="Arial"/>
                <a:ea typeface="Arial"/>
                <a:cs typeface="Arial"/>
                <a:sym typeface="Arial"/>
              </a:defRPr>
            </a:lvl1pPr>
            <a:lvl2pPr marL="0" marR="0" lvl="1"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2pPr>
            <a:lvl3pPr marL="0" marR="0" lvl="2"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3pPr>
            <a:lvl4pPr marL="0" marR="0" lvl="3"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4pPr>
            <a:lvl5pPr marL="0" marR="0" lvl="4"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5pPr>
            <a:lvl6pPr marL="457200" marR="0" lvl="5"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6pPr>
            <a:lvl7pPr marL="914400" marR="0" lvl="6"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7pPr>
            <a:lvl8pPr marL="1371600" marR="0" lvl="7"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8pPr>
            <a:lvl9pPr marL="1828800" marR="0" lvl="8"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9pPr>
          </a:lstStyle>
          <a:p>
            <a:endParaRPr/>
          </a:p>
        </p:txBody>
      </p:sp>
      <p:sp>
        <p:nvSpPr>
          <p:cNvPr id="478" name="Shape 478"/>
          <p:cNvSpPr txBox="1">
            <a:spLocks noGrp="1"/>
          </p:cNvSpPr>
          <p:nvPr>
            <p:ph type="body" idx="3"/>
          </p:nvPr>
        </p:nvSpPr>
        <p:spPr>
          <a:xfrm>
            <a:off x="594360" y="1280160"/>
            <a:ext cx="8160322" cy="315118"/>
          </a:xfrm>
          <a:prstGeom prst="rect">
            <a:avLst/>
          </a:prstGeom>
          <a:noFill/>
          <a:ln>
            <a:noFill/>
          </a:ln>
        </p:spPr>
        <p:txBody>
          <a:bodyPr spcFirstLastPara="1" wrap="square" lIns="91425" tIns="91425" rIns="91425" bIns="91425" anchor="t" anchorCtr="0"/>
          <a:lstStyle>
            <a:lvl1pPr marL="457200" marR="0" lvl="0" indent="-228600" algn="l" rtl="0">
              <a:spcBef>
                <a:spcPts val="0"/>
              </a:spcBef>
              <a:spcAft>
                <a:spcPts val="0"/>
              </a:spcAft>
              <a:buClr>
                <a:schemeClr val="dk2"/>
              </a:buClr>
              <a:buSzPts val="1800"/>
              <a:buFont typeface="Arial"/>
              <a:buNone/>
              <a:defRPr sz="1800" b="0" i="0" u="none" strike="noStrike" cap="none">
                <a:solidFill>
                  <a:schemeClr val="dk2"/>
                </a:solidFill>
                <a:latin typeface="Arial"/>
                <a:ea typeface="Arial"/>
                <a:cs typeface="Arial"/>
                <a:sym typeface="Arial"/>
              </a:defRPr>
            </a:lvl1pPr>
            <a:lvl2pPr marL="914400" marR="0" lvl="1" indent="-228600" algn="l" rtl="0">
              <a:spcBef>
                <a:spcPts val="800"/>
              </a:spcBef>
              <a:spcAft>
                <a:spcPts val="0"/>
              </a:spcAft>
              <a:buClr>
                <a:schemeClr val="dk2"/>
              </a:buClr>
              <a:buSzPts val="2000"/>
              <a:buFont typeface="Arial"/>
              <a:buNone/>
              <a:defRPr sz="2000" b="1" i="0" u="none" strike="noStrike" cap="none">
                <a:solidFill>
                  <a:schemeClr val="dk2"/>
                </a:solidFill>
                <a:latin typeface="Arial"/>
                <a:ea typeface="Arial"/>
                <a:cs typeface="Arial"/>
                <a:sym typeface="Arial"/>
              </a:defRPr>
            </a:lvl2pPr>
            <a:lvl3pPr marL="1371600" marR="0" lvl="2" indent="-228600" algn="l" rtl="0">
              <a:spcBef>
                <a:spcPts val="700"/>
              </a:spcBef>
              <a:spcAft>
                <a:spcPts val="0"/>
              </a:spcAft>
              <a:buClr>
                <a:schemeClr val="dk2"/>
              </a:buClr>
              <a:buSzPts val="1800"/>
              <a:buFont typeface="Arial"/>
              <a:buNone/>
              <a:defRPr sz="1800" b="1" i="0" u="none" strike="noStrike" cap="none">
                <a:solidFill>
                  <a:schemeClr val="dk2"/>
                </a:solidFill>
                <a:latin typeface="Arial"/>
                <a:ea typeface="Arial"/>
                <a:cs typeface="Arial"/>
                <a:sym typeface="Arial"/>
              </a:defRPr>
            </a:lvl3pPr>
            <a:lvl4pPr marL="1828800" marR="0" lvl="3"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4pPr>
            <a:lvl5pPr marL="2286000" marR="0" lvl="4"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5pPr>
            <a:lvl6pPr marL="2743200" marR="0" lvl="5"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6pPr>
            <a:lvl7pPr marL="3200400" marR="0" lvl="6"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7pPr>
            <a:lvl8pPr marL="3657600" marR="0" lvl="7"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8pPr>
            <a:lvl9pPr marL="4114800" marR="0" lvl="8"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9pPr>
          </a:lstStyle>
          <a:p>
            <a:endParaRPr/>
          </a:p>
        </p:txBody>
      </p:sp>
      <p:sp>
        <p:nvSpPr>
          <p:cNvPr id="479" name="Shape 479"/>
          <p:cNvSpPr>
            <a:spLocks noGrp="1"/>
          </p:cNvSpPr>
          <p:nvPr>
            <p:ph type="chart" idx="4"/>
          </p:nvPr>
        </p:nvSpPr>
        <p:spPr>
          <a:xfrm>
            <a:off x="4862512" y="2238121"/>
            <a:ext cx="3970338" cy="3238754"/>
          </a:xfrm>
          <a:prstGeom prst="rect">
            <a:avLst/>
          </a:prstGeom>
          <a:noFill/>
          <a:ln>
            <a:noFill/>
          </a:ln>
        </p:spPr>
        <p:txBody>
          <a:bodyPr spcFirstLastPara="1" wrap="square" lIns="91425" tIns="91425" rIns="91425" bIns="91425" anchor="t" anchorCtr="0"/>
          <a:lstStyle>
            <a:lvl1pPr marL="230188" marR="0" lvl="0" indent="-230188" algn="l" rtl="0">
              <a:spcBef>
                <a:spcPts val="800"/>
              </a:spcBef>
              <a:spcAft>
                <a:spcPts val="0"/>
              </a:spcAft>
              <a:buClr>
                <a:schemeClr val="dk2"/>
              </a:buClr>
              <a:buSzPts val="1800"/>
              <a:buFont typeface="Arial"/>
              <a:buNone/>
              <a:defRPr sz="1800" b="0" i="0" u="none" strike="noStrike" cap="none">
                <a:solidFill>
                  <a:schemeClr val="dk2"/>
                </a:solidFill>
                <a:latin typeface="Arial"/>
                <a:ea typeface="Arial"/>
                <a:cs typeface="Arial"/>
                <a:sym typeface="Arial"/>
              </a:defRPr>
            </a:lvl1pPr>
            <a:lvl2pPr marL="461963" marR="0" lvl="1" indent="-246062" algn="l" rtl="0">
              <a:spcBef>
                <a:spcPts val="800"/>
              </a:spcBef>
              <a:spcAft>
                <a:spcPts val="0"/>
              </a:spcAft>
              <a:buClr>
                <a:schemeClr val="dk2"/>
              </a:buClr>
              <a:buSzPts val="1600"/>
              <a:buFont typeface="Arial"/>
              <a:buChar char="•"/>
              <a:defRPr sz="1600" b="0" i="0" u="none" strike="noStrike" cap="none">
                <a:solidFill>
                  <a:schemeClr val="dk2"/>
                </a:solidFill>
                <a:latin typeface="Arial"/>
                <a:ea typeface="Arial"/>
                <a:cs typeface="Arial"/>
                <a:sym typeface="Arial"/>
              </a:defRPr>
            </a:lvl2pPr>
            <a:lvl3pPr marL="681038" marR="0" lvl="2" indent="-236537" algn="l" rtl="0">
              <a:spcBef>
                <a:spcPts val="7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912813" marR="0" lvl="3" indent="-227012" algn="l" rtl="0">
              <a:spcBef>
                <a:spcPts val="7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4pPr>
            <a:lvl5pPr marL="1143000" marR="0" lvl="4" indent="-228600" algn="l" rtl="0">
              <a:spcBef>
                <a:spcPts val="7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5pPr>
            <a:lvl6pPr marL="2514600" marR="0" lvl="5" indent="-228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2971800" marR="0" lvl="6" indent="-228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429000" marR="0" lvl="7" indent="-228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3886200" marR="0" lvl="8" indent="-228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480" name="Shape 480"/>
          <p:cNvSpPr txBox="1">
            <a:spLocks noGrp="1"/>
          </p:cNvSpPr>
          <p:nvPr>
            <p:ph type="body" idx="5"/>
          </p:nvPr>
        </p:nvSpPr>
        <p:spPr>
          <a:xfrm>
            <a:off x="4811042" y="1801368"/>
            <a:ext cx="4087178" cy="177006"/>
          </a:xfrm>
          <a:prstGeom prst="rect">
            <a:avLst/>
          </a:prstGeom>
          <a:noFill/>
          <a:ln>
            <a:noFill/>
          </a:ln>
        </p:spPr>
        <p:txBody>
          <a:bodyPr spcFirstLastPara="1" wrap="square" lIns="91425" tIns="91425" rIns="91425" bIns="91425" anchor="t" anchorCtr="0"/>
          <a:lstStyle>
            <a:lvl1pPr marL="457200" marR="0" lvl="0" indent="-228600" algn="l" rtl="0">
              <a:spcBef>
                <a:spcPts val="0"/>
              </a:spcBef>
              <a:spcAft>
                <a:spcPts val="0"/>
              </a:spcAft>
              <a:buClr>
                <a:schemeClr val="dk2"/>
              </a:buClr>
              <a:buSzPts val="1200"/>
              <a:buFont typeface="Arial"/>
              <a:buNone/>
              <a:defRPr sz="1200" b="0" i="0" u="none" strike="noStrike" cap="none">
                <a:solidFill>
                  <a:schemeClr val="accent1"/>
                </a:solidFill>
                <a:latin typeface="Arial"/>
                <a:ea typeface="Arial"/>
                <a:cs typeface="Arial"/>
                <a:sym typeface="Arial"/>
              </a:defRPr>
            </a:lvl1pPr>
            <a:lvl2pPr marL="914400" marR="0" lvl="1" indent="-228600" algn="l" rtl="0">
              <a:spcBef>
                <a:spcPts val="800"/>
              </a:spcBef>
              <a:spcAft>
                <a:spcPts val="0"/>
              </a:spcAft>
              <a:buClr>
                <a:schemeClr val="dk2"/>
              </a:buClr>
              <a:buSzPts val="2000"/>
              <a:buFont typeface="Arial"/>
              <a:buNone/>
              <a:defRPr sz="2000" b="1" i="0" u="none" strike="noStrike" cap="none">
                <a:solidFill>
                  <a:schemeClr val="dk2"/>
                </a:solidFill>
                <a:latin typeface="Arial"/>
                <a:ea typeface="Arial"/>
                <a:cs typeface="Arial"/>
                <a:sym typeface="Arial"/>
              </a:defRPr>
            </a:lvl2pPr>
            <a:lvl3pPr marL="1371600" marR="0" lvl="2" indent="-228600" algn="l" rtl="0">
              <a:spcBef>
                <a:spcPts val="700"/>
              </a:spcBef>
              <a:spcAft>
                <a:spcPts val="0"/>
              </a:spcAft>
              <a:buClr>
                <a:schemeClr val="dk2"/>
              </a:buClr>
              <a:buSzPts val="1800"/>
              <a:buFont typeface="Arial"/>
              <a:buNone/>
              <a:defRPr sz="1800" b="1" i="0" u="none" strike="noStrike" cap="none">
                <a:solidFill>
                  <a:schemeClr val="dk2"/>
                </a:solidFill>
                <a:latin typeface="Arial"/>
                <a:ea typeface="Arial"/>
                <a:cs typeface="Arial"/>
                <a:sym typeface="Arial"/>
              </a:defRPr>
            </a:lvl3pPr>
            <a:lvl4pPr marL="1828800" marR="0" lvl="3"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4pPr>
            <a:lvl5pPr marL="2286000" marR="0" lvl="4"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5pPr>
            <a:lvl6pPr marL="2743200" marR="0" lvl="5"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6pPr>
            <a:lvl7pPr marL="3200400" marR="0" lvl="6"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7pPr>
            <a:lvl8pPr marL="3657600" marR="0" lvl="7"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8pPr>
            <a:lvl9pPr marL="4114800" marR="0" lvl="8"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9pPr>
          </a:lstStyle>
          <a:p>
            <a:endParaRPr/>
          </a:p>
        </p:txBody>
      </p:sp>
      <p:sp>
        <p:nvSpPr>
          <p:cNvPr id="481" name="Shape 481"/>
          <p:cNvSpPr txBox="1">
            <a:spLocks noGrp="1"/>
          </p:cNvSpPr>
          <p:nvPr>
            <p:ph type="ftr" idx="11"/>
          </p:nvPr>
        </p:nvSpPr>
        <p:spPr>
          <a:xfrm>
            <a:off x="609600" y="6095999"/>
            <a:ext cx="8153400" cy="628361"/>
          </a:xfrm>
          <a:prstGeom prst="rect">
            <a:avLst/>
          </a:prstGeom>
          <a:noFill/>
          <a:ln>
            <a:noFill/>
          </a:ln>
        </p:spPr>
        <p:txBody>
          <a:bodyPr spcFirstLastPara="1" wrap="square" lIns="91425" tIns="91425" rIns="91425" bIns="91425" anchor="t" anchorCtr="0"/>
          <a:lstStyle>
            <a:lvl1pPr marL="0" marR="0" lvl="0" indent="0" algn="l" rtl="0">
              <a:spcBef>
                <a:spcPts val="60"/>
              </a:spcBef>
              <a:spcAft>
                <a:spcPts val="0"/>
              </a:spcAft>
              <a:buSzPts val="1400"/>
              <a:buNone/>
              <a:defRPr sz="800">
                <a:solidFill>
                  <a:schemeClr val="dk1"/>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pic>
        <p:nvPicPr>
          <p:cNvPr id="482" name="Shape 482" descr="Red Stri.jpg"/>
          <p:cNvPicPr preferRelativeResize="0"/>
          <p:nvPr/>
        </p:nvPicPr>
        <p:blipFill rotWithShape="1">
          <a:blip r:embed="rId2">
            <a:alphaModFix/>
          </a:blip>
          <a:srcRect/>
          <a:stretch/>
        </p:blipFill>
        <p:spPr>
          <a:xfrm>
            <a:off x="0" y="0"/>
            <a:ext cx="231582" cy="6815137"/>
          </a:xfrm>
          <a:prstGeom prst="rect">
            <a:avLst/>
          </a:prstGeom>
          <a:noFill/>
          <a:ln>
            <a:noFill/>
          </a:ln>
        </p:spPr>
      </p:pic>
      <p:sp>
        <p:nvSpPr>
          <p:cNvPr id="483" name="Shape 483"/>
          <p:cNvSpPr/>
          <p:nvPr/>
        </p:nvSpPr>
        <p:spPr>
          <a:xfrm rot="-5400000">
            <a:off x="-1180192" y="5435465"/>
            <a:ext cx="2569934" cy="184666"/>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600">
                <a:solidFill>
                  <a:schemeClr val="lt1"/>
                </a:solidFill>
                <a:latin typeface="Arial"/>
                <a:ea typeface="Arial"/>
                <a:cs typeface="Arial"/>
                <a:sym typeface="Arial"/>
              </a:rPr>
              <a:t>Copyright © 2017 The Nielsen Company. Confidential and proprietary.</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cSld name="11_Quote Texture BLUE">
    <p:spTree>
      <p:nvGrpSpPr>
        <p:cNvPr id="1" name="Shape 143"/>
        <p:cNvGrpSpPr/>
        <p:nvPr/>
      </p:nvGrpSpPr>
      <p:grpSpPr>
        <a:xfrm>
          <a:off x="0" y="0"/>
          <a:ext cx="0" cy="0"/>
          <a:chOff x="0" y="0"/>
          <a:chExt cx="0" cy="0"/>
        </a:xfrm>
      </p:grpSpPr>
      <p:pic>
        <p:nvPicPr>
          <p:cNvPr id="144" name="Shape 144" descr="Blue st.jpg"/>
          <p:cNvPicPr preferRelativeResize="0"/>
          <p:nvPr/>
        </p:nvPicPr>
        <p:blipFill rotWithShape="1">
          <a:blip r:embed="rId2">
            <a:alphaModFix/>
          </a:blip>
          <a:srcRect/>
          <a:stretch/>
        </p:blipFill>
        <p:spPr>
          <a:xfrm>
            <a:off x="0" y="0"/>
            <a:ext cx="9144000" cy="6815137"/>
          </a:xfrm>
          <a:prstGeom prst="rect">
            <a:avLst/>
          </a:prstGeom>
          <a:noFill/>
          <a:ln>
            <a:noFill/>
          </a:ln>
        </p:spPr>
      </p:pic>
      <p:sp>
        <p:nvSpPr>
          <p:cNvPr id="145" name="Shape 145"/>
          <p:cNvSpPr txBox="1">
            <a:spLocks noGrp="1"/>
          </p:cNvSpPr>
          <p:nvPr>
            <p:ph type="title"/>
          </p:nvPr>
        </p:nvSpPr>
        <p:spPr>
          <a:xfrm>
            <a:off x="1979453" y="2667000"/>
            <a:ext cx="6978810" cy="585216"/>
          </a:xfrm>
          <a:prstGeom prst="rect">
            <a:avLst/>
          </a:prstGeom>
          <a:noFill/>
          <a:ln>
            <a:noFill/>
          </a:ln>
        </p:spPr>
        <p:txBody>
          <a:bodyPr spcFirstLastPara="1" wrap="square" lIns="91425" tIns="91425" rIns="91425" bIns="91425" anchor="t" anchorCtr="0"/>
          <a:lstStyle>
            <a:lvl1pPr marL="0" marR="0" lvl="0" indent="0" algn="l" rtl="0">
              <a:spcBef>
                <a:spcPts val="0"/>
              </a:spcBef>
              <a:spcAft>
                <a:spcPts val="0"/>
              </a:spcAft>
              <a:buSzPts val="1400"/>
              <a:buNone/>
              <a:defRPr sz="3200" b="1" i="0" u="none" strike="noStrike" cap="none">
                <a:solidFill>
                  <a:srgbClr val="FFFFFF"/>
                </a:solidFill>
                <a:latin typeface="Arial"/>
                <a:ea typeface="Arial"/>
                <a:cs typeface="Arial"/>
                <a:sym typeface="Arial"/>
              </a:defRPr>
            </a:lvl1pPr>
            <a:lvl2pPr marL="0" marR="0" lvl="1"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2pPr>
            <a:lvl3pPr marL="0" marR="0" lvl="2"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3pPr>
            <a:lvl4pPr marL="0" marR="0" lvl="3"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4pPr>
            <a:lvl5pPr marL="0" marR="0" lvl="4"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5pPr>
            <a:lvl6pPr marL="457200" marR="0" lvl="5"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6pPr>
            <a:lvl7pPr marL="914400" marR="0" lvl="6"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7pPr>
            <a:lvl8pPr marL="1371600" marR="0" lvl="7"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8pPr>
            <a:lvl9pPr marL="1828800" marR="0" lvl="8"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9pPr>
          </a:lstStyle>
          <a:p>
            <a:endParaRPr/>
          </a:p>
        </p:txBody>
      </p:sp>
      <p:pic>
        <p:nvPicPr>
          <p:cNvPr id="146" name="Shape 146" descr="N-Element-Tab-White_RGB.png"/>
          <p:cNvPicPr preferRelativeResize="0"/>
          <p:nvPr/>
        </p:nvPicPr>
        <p:blipFill rotWithShape="1">
          <a:blip r:embed="rId3">
            <a:alphaModFix/>
          </a:blip>
          <a:srcRect/>
          <a:stretch/>
        </p:blipFill>
        <p:spPr>
          <a:xfrm>
            <a:off x="8610600" y="0"/>
            <a:ext cx="236539" cy="335148"/>
          </a:xfrm>
          <a:prstGeom prst="rect">
            <a:avLst/>
          </a:prstGeom>
          <a:noFill/>
          <a:ln>
            <a:noFill/>
          </a:ln>
        </p:spPr>
      </p:pic>
      <p:sp>
        <p:nvSpPr>
          <p:cNvPr id="147" name="Shape 147"/>
          <p:cNvSpPr txBox="1">
            <a:spLocks noGrp="1"/>
          </p:cNvSpPr>
          <p:nvPr>
            <p:ph type="body" idx="1"/>
          </p:nvPr>
        </p:nvSpPr>
        <p:spPr>
          <a:xfrm>
            <a:off x="1958110" y="3733800"/>
            <a:ext cx="7010400" cy="533400"/>
          </a:xfrm>
          <a:prstGeom prst="rect">
            <a:avLst/>
          </a:prstGeom>
          <a:noFill/>
          <a:ln>
            <a:noFill/>
          </a:ln>
        </p:spPr>
        <p:txBody>
          <a:bodyPr spcFirstLastPara="1" wrap="square" lIns="91425" tIns="91425" rIns="91425" bIns="91425" anchor="t" anchorCtr="0"/>
          <a:lstStyle>
            <a:lvl1pPr marL="457200" marR="0" lvl="0" indent="-228600" algn="l" rtl="0">
              <a:spcBef>
                <a:spcPts val="800"/>
              </a:spcBef>
              <a:spcAft>
                <a:spcPts val="0"/>
              </a:spcAft>
              <a:buClr>
                <a:schemeClr val="dk2"/>
              </a:buClr>
              <a:buSzPts val="1800"/>
              <a:buFont typeface="Arial"/>
              <a:buNone/>
              <a:defRPr sz="1800" b="1" i="0" u="none" strike="noStrike" cap="none">
                <a:solidFill>
                  <a:srgbClr val="FFFFFF"/>
                </a:solidFill>
                <a:latin typeface="Arial"/>
                <a:ea typeface="Arial"/>
                <a:cs typeface="Arial"/>
                <a:sym typeface="Arial"/>
              </a:defRPr>
            </a:lvl1pPr>
            <a:lvl2pPr marL="914400" marR="0" lvl="1" indent="-228600" algn="l" rtl="0">
              <a:spcBef>
                <a:spcPts val="800"/>
              </a:spcBef>
              <a:spcAft>
                <a:spcPts val="0"/>
              </a:spcAft>
              <a:buClr>
                <a:schemeClr val="dk2"/>
              </a:buClr>
              <a:buSzPts val="1600"/>
              <a:buFont typeface="Arial"/>
              <a:buNone/>
              <a:defRPr sz="1600" b="0" i="0" u="none" strike="noStrike" cap="none">
                <a:solidFill>
                  <a:schemeClr val="dk2"/>
                </a:solidFill>
                <a:latin typeface="Arial"/>
                <a:ea typeface="Arial"/>
                <a:cs typeface="Arial"/>
                <a:sym typeface="Arial"/>
              </a:defRPr>
            </a:lvl2pPr>
            <a:lvl3pPr marL="1371600" marR="0" lvl="2" indent="-228600" algn="l" rtl="0">
              <a:spcBef>
                <a:spcPts val="700"/>
              </a:spcBef>
              <a:spcAft>
                <a:spcPts val="0"/>
              </a:spcAft>
              <a:buClr>
                <a:schemeClr val="dk2"/>
              </a:buClr>
              <a:buSzPts val="1400"/>
              <a:buFont typeface="Arial"/>
              <a:buNone/>
              <a:defRPr sz="1400" b="0" i="0" u="none" strike="noStrike" cap="none">
                <a:solidFill>
                  <a:schemeClr val="dk2"/>
                </a:solidFill>
                <a:latin typeface="Arial"/>
                <a:ea typeface="Arial"/>
                <a:cs typeface="Arial"/>
                <a:sym typeface="Arial"/>
              </a:defRPr>
            </a:lvl3pPr>
            <a:lvl4pPr marL="1828800" marR="0" lvl="3" indent="-228600" algn="l" rtl="0">
              <a:spcBef>
                <a:spcPts val="700"/>
              </a:spcBef>
              <a:spcAft>
                <a:spcPts val="0"/>
              </a:spcAft>
              <a:buClr>
                <a:schemeClr val="dk2"/>
              </a:buClr>
              <a:buSzPts val="1200"/>
              <a:buFont typeface="Arial"/>
              <a:buNone/>
              <a:defRPr sz="1200" b="0" i="0" u="none" strike="noStrike" cap="none">
                <a:solidFill>
                  <a:schemeClr val="dk2"/>
                </a:solidFill>
                <a:latin typeface="Arial"/>
                <a:ea typeface="Arial"/>
                <a:cs typeface="Arial"/>
                <a:sym typeface="Arial"/>
              </a:defRPr>
            </a:lvl4pPr>
            <a:lvl5pPr marL="2286000" marR="0" lvl="4" indent="-228600" algn="l" rtl="0">
              <a:spcBef>
                <a:spcPts val="700"/>
              </a:spcBef>
              <a:spcAft>
                <a:spcPts val="0"/>
              </a:spcAft>
              <a:buClr>
                <a:schemeClr val="dk2"/>
              </a:buClr>
              <a:buSzPts val="1200"/>
              <a:buFont typeface="Arial"/>
              <a:buNone/>
              <a:defRPr sz="1200" b="0" i="0" u="none" strike="noStrike" cap="none">
                <a:solidFill>
                  <a:schemeClr val="dk2"/>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148" name="Shape 148"/>
          <p:cNvSpPr/>
          <p:nvPr/>
        </p:nvSpPr>
        <p:spPr>
          <a:xfrm>
            <a:off x="255636" y="6632364"/>
            <a:ext cx="2582758" cy="18466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FFFF"/>
              </a:buClr>
              <a:buSzPts val="600"/>
              <a:buFont typeface="Arial"/>
              <a:buNone/>
            </a:pPr>
            <a:r>
              <a:rPr lang="en-US" sz="600" b="0" i="0" u="none" strike="noStrike" cap="none">
                <a:solidFill>
                  <a:srgbClr val="FFFFFF"/>
                </a:solidFill>
                <a:latin typeface="Arial"/>
                <a:ea typeface="Arial"/>
                <a:cs typeface="Arial"/>
                <a:sym typeface="Arial"/>
              </a:rPr>
              <a:t>Copyright © 2017 The Nielsen Company. Confidential and proprietary.</a:t>
            </a:r>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cSld name="81_Table">
    <p:spTree>
      <p:nvGrpSpPr>
        <p:cNvPr id="1" name="Shape 484"/>
        <p:cNvGrpSpPr/>
        <p:nvPr/>
      </p:nvGrpSpPr>
      <p:grpSpPr>
        <a:xfrm>
          <a:off x="0" y="0"/>
          <a:ext cx="0" cy="0"/>
          <a:chOff x="0" y="0"/>
          <a:chExt cx="0" cy="0"/>
        </a:xfrm>
      </p:grpSpPr>
      <p:sp>
        <p:nvSpPr>
          <p:cNvPr id="485" name="Shape 485"/>
          <p:cNvSpPr txBox="1">
            <a:spLocks noGrp="1"/>
          </p:cNvSpPr>
          <p:nvPr>
            <p:ph type="title"/>
          </p:nvPr>
        </p:nvSpPr>
        <p:spPr>
          <a:xfrm>
            <a:off x="593725" y="676275"/>
            <a:ext cx="8166100" cy="571500"/>
          </a:xfrm>
          <a:prstGeom prst="rect">
            <a:avLst/>
          </a:prstGeom>
          <a:noFill/>
          <a:ln>
            <a:noFill/>
          </a:ln>
        </p:spPr>
        <p:txBody>
          <a:bodyPr spcFirstLastPara="1" wrap="square" lIns="91425" tIns="91425" rIns="91425" bIns="91425" anchor="b" anchorCtr="0"/>
          <a:lstStyle>
            <a:lvl1pPr marL="0" marR="0" lvl="0" indent="0" algn="l" rtl="0">
              <a:spcBef>
                <a:spcPts val="0"/>
              </a:spcBef>
              <a:spcAft>
                <a:spcPts val="0"/>
              </a:spcAft>
              <a:buSzPts val="1400"/>
              <a:buNone/>
              <a:defRPr sz="3000" b="1" i="0" u="none" strike="noStrike" cap="none">
                <a:solidFill>
                  <a:schemeClr val="dk2"/>
                </a:solidFill>
                <a:latin typeface="Arial"/>
                <a:ea typeface="Arial"/>
                <a:cs typeface="Arial"/>
                <a:sym typeface="Arial"/>
              </a:defRPr>
            </a:lvl1pPr>
            <a:lvl2pPr marL="0" marR="0" lvl="1"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2pPr>
            <a:lvl3pPr marL="0" marR="0" lvl="2"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3pPr>
            <a:lvl4pPr marL="0" marR="0" lvl="3"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4pPr>
            <a:lvl5pPr marL="0" marR="0" lvl="4"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5pPr>
            <a:lvl6pPr marL="457200" marR="0" lvl="5"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6pPr>
            <a:lvl7pPr marL="914400" marR="0" lvl="6"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7pPr>
            <a:lvl8pPr marL="1371600" marR="0" lvl="7"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8pPr>
            <a:lvl9pPr marL="1828800" marR="0" lvl="8"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9pPr>
          </a:lstStyle>
          <a:p>
            <a:endParaRPr/>
          </a:p>
        </p:txBody>
      </p:sp>
      <p:sp>
        <p:nvSpPr>
          <p:cNvPr id="486" name="Shape 486"/>
          <p:cNvSpPr txBox="1">
            <a:spLocks noGrp="1"/>
          </p:cNvSpPr>
          <p:nvPr>
            <p:ph type="body" idx="1"/>
          </p:nvPr>
        </p:nvSpPr>
        <p:spPr>
          <a:xfrm>
            <a:off x="594360" y="1280160"/>
            <a:ext cx="8160322" cy="315118"/>
          </a:xfrm>
          <a:prstGeom prst="rect">
            <a:avLst/>
          </a:prstGeom>
          <a:noFill/>
          <a:ln>
            <a:noFill/>
          </a:ln>
        </p:spPr>
        <p:txBody>
          <a:bodyPr spcFirstLastPara="1" wrap="square" lIns="91425" tIns="91425" rIns="91425" bIns="91425" anchor="t" anchorCtr="0"/>
          <a:lstStyle>
            <a:lvl1pPr marL="457200" marR="0" lvl="0" indent="-228600" algn="l" rtl="0">
              <a:spcBef>
                <a:spcPts val="0"/>
              </a:spcBef>
              <a:spcAft>
                <a:spcPts val="0"/>
              </a:spcAft>
              <a:buClr>
                <a:schemeClr val="dk2"/>
              </a:buClr>
              <a:buSzPts val="1800"/>
              <a:buFont typeface="Arial"/>
              <a:buNone/>
              <a:defRPr sz="1800" b="0" i="0" u="none" strike="noStrike" cap="none">
                <a:solidFill>
                  <a:schemeClr val="dk2"/>
                </a:solidFill>
                <a:latin typeface="Arial"/>
                <a:ea typeface="Arial"/>
                <a:cs typeface="Arial"/>
                <a:sym typeface="Arial"/>
              </a:defRPr>
            </a:lvl1pPr>
            <a:lvl2pPr marL="914400" marR="0" lvl="1" indent="-228600" algn="l" rtl="0">
              <a:spcBef>
                <a:spcPts val="800"/>
              </a:spcBef>
              <a:spcAft>
                <a:spcPts val="0"/>
              </a:spcAft>
              <a:buClr>
                <a:schemeClr val="dk2"/>
              </a:buClr>
              <a:buSzPts val="2000"/>
              <a:buFont typeface="Arial"/>
              <a:buNone/>
              <a:defRPr sz="2000" b="1" i="0" u="none" strike="noStrike" cap="none">
                <a:solidFill>
                  <a:schemeClr val="dk2"/>
                </a:solidFill>
                <a:latin typeface="Arial"/>
                <a:ea typeface="Arial"/>
                <a:cs typeface="Arial"/>
                <a:sym typeface="Arial"/>
              </a:defRPr>
            </a:lvl2pPr>
            <a:lvl3pPr marL="1371600" marR="0" lvl="2" indent="-228600" algn="l" rtl="0">
              <a:spcBef>
                <a:spcPts val="700"/>
              </a:spcBef>
              <a:spcAft>
                <a:spcPts val="0"/>
              </a:spcAft>
              <a:buClr>
                <a:schemeClr val="dk2"/>
              </a:buClr>
              <a:buSzPts val="1800"/>
              <a:buFont typeface="Arial"/>
              <a:buNone/>
              <a:defRPr sz="1800" b="1" i="0" u="none" strike="noStrike" cap="none">
                <a:solidFill>
                  <a:schemeClr val="dk2"/>
                </a:solidFill>
                <a:latin typeface="Arial"/>
                <a:ea typeface="Arial"/>
                <a:cs typeface="Arial"/>
                <a:sym typeface="Arial"/>
              </a:defRPr>
            </a:lvl3pPr>
            <a:lvl4pPr marL="1828800" marR="0" lvl="3"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4pPr>
            <a:lvl5pPr marL="2286000" marR="0" lvl="4"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5pPr>
            <a:lvl6pPr marL="2743200" marR="0" lvl="5"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6pPr>
            <a:lvl7pPr marL="3200400" marR="0" lvl="6"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7pPr>
            <a:lvl8pPr marL="3657600" marR="0" lvl="7"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8pPr>
            <a:lvl9pPr marL="4114800" marR="0" lvl="8"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9pPr>
          </a:lstStyle>
          <a:p>
            <a:endParaRPr/>
          </a:p>
        </p:txBody>
      </p:sp>
      <p:pic>
        <p:nvPicPr>
          <p:cNvPr id="487" name="Shape 487" descr="Red Stri.jpg"/>
          <p:cNvPicPr preferRelativeResize="0"/>
          <p:nvPr/>
        </p:nvPicPr>
        <p:blipFill rotWithShape="1">
          <a:blip r:embed="rId2">
            <a:alphaModFix/>
          </a:blip>
          <a:srcRect/>
          <a:stretch/>
        </p:blipFill>
        <p:spPr>
          <a:xfrm>
            <a:off x="0" y="0"/>
            <a:ext cx="231582" cy="6815137"/>
          </a:xfrm>
          <a:prstGeom prst="rect">
            <a:avLst/>
          </a:prstGeom>
          <a:noFill/>
          <a:ln>
            <a:noFill/>
          </a:ln>
        </p:spPr>
      </p:pic>
      <p:sp>
        <p:nvSpPr>
          <p:cNvPr id="488" name="Shape 488"/>
          <p:cNvSpPr txBox="1">
            <a:spLocks noGrp="1"/>
          </p:cNvSpPr>
          <p:nvPr>
            <p:ph type="ftr" idx="11"/>
          </p:nvPr>
        </p:nvSpPr>
        <p:spPr>
          <a:xfrm>
            <a:off x="609600" y="6095999"/>
            <a:ext cx="8153400" cy="628361"/>
          </a:xfrm>
          <a:prstGeom prst="rect">
            <a:avLst/>
          </a:prstGeom>
          <a:noFill/>
          <a:ln>
            <a:noFill/>
          </a:ln>
        </p:spPr>
        <p:txBody>
          <a:bodyPr spcFirstLastPara="1" wrap="square" lIns="91425" tIns="91425" rIns="91425" bIns="91425" anchor="t" anchorCtr="0"/>
          <a:lstStyle>
            <a:lvl1pPr marL="0" marR="0" lvl="0" indent="0" algn="l" rtl="0">
              <a:spcBef>
                <a:spcPts val="60"/>
              </a:spcBef>
              <a:spcAft>
                <a:spcPts val="0"/>
              </a:spcAft>
              <a:buSzPts val="1400"/>
              <a:buNone/>
              <a:defRPr sz="800">
                <a:solidFill>
                  <a:schemeClr val="dk1"/>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89" name="Shape 489"/>
          <p:cNvSpPr/>
          <p:nvPr/>
        </p:nvSpPr>
        <p:spPr>
          <a:xfrm rot="-5400000">
            <a:off x="-1180192" y="5435465"/>
            <a:ext cx="2569934" cy="184666"/>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600">
                <a:solidFill>
                  <a:schemeClr val="lt1"/>
                </a:solidFill>
                <a:latin typeface="Arial"/>
                <a:ea typeface="Arial"/>
                <a:cs typeface="Arial"/>
                <a:sym typeface="Arial"/>
              </a:rPr>
              <a:t>Copyright © 2017 The Nielsen Company. Confidential and proprietary.</a:t>
            </a:r>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cSld name="82_Quote White">
    <p:spTree>
      <p:nvGrpSpPr>
        <p:cNvPr id="1" name="Shape 490"/>
        <p:cNvGrpSpPr/>
        <p:nvPr/>
      </p:nvGrpSpPr>
      <p:grpSpPr>
        <a:xfrm>
          <a:off x="0" y="0"/>
          <a:ext cx="0" cy="0"/>
          <a:chOff x="0" y="0"/>
          <a:chExt cx="0" cy="0"/>
        </a:xfrm>
      </p:grpSpPr>
      <p:sp>
        <p:nvSpPr>
          <p:cNvPr id="491" name="Shape 491"/>
          <p:cNvSpPr txBox="1">
            <a:spLocks noGrp="1"/>
          </p:cNvSpPr>
          <p:nvPr>
            <p:ph type="title"/>
          </p:nvPr>
        </p:nvSpPr>
        <p:spPr>
          <a:xfrm>
            <a:off x="1979453" y="2667000"/>
            <a:ext cx="6978810" cy="585216"/>
          </a:xfrm>
          <a:prstGeom prst="rect">
            <a:avLst/>
          </a:prstGeom>
          <a:noFill/>
          <a:ln>
            <a:noFill/>
          </a:ln>
        </p:spPr>
        <p:txBody>
          <a:bodyPr spcFirstLastPara="1" wrap="square" lIns="91425" tIns="91425" rIns="91425" bIns="91425" anchor="t" anchorCtr="0"/>
          <a:lstStyle>
            <a:lvl1pPr marL="0" marR="0" lvl="0" indent="0" algn="l" rtl="0">
              <a:spcBef>
                <a:spcPts val="0"/>
              </a:spcBef>
              <a:spcAft>
                <a:spcPts val="0"/>
              </a:spcAft>
              <a:buSzPts val="1400"/>
              <a:buNone/>
              <a:defRPr sz="3200" b="1" i="0" u="none" strike="noStrike" cap="none">
                <a:solidFill>
                  <a:schemeClr val="dk2"/>
                </a:solidFill>
                <a:latin typeface="Arial"/>
                <a:ea typeface="Arial"/>
                <a:cs typeface="Arial"/>
                <a:sym typeface="Arial"/>
              </a:defRPr>
            </a:lvl1pPr>
            <a:lvl2pPr marL="0" marR="0" lvl="1"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2pPr>
            <a:lvl3pPr marL="0" marR="0" lvl="2"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3pPr>
            <a:lvl4pPr marL="0" marR="0" lvl="3"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4pPr>
            <a:lvl5pPr marL="0" marR="0" lvl="4"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5pPr>
            <a:lvl6pPr marL="457200" marR="0" lvl="5"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6pPr>
            <a:lvl7pPr marL="914400" marR="0" lvl="6"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7pPr>
            <a:lvl8pPr marL="1371600" marR="0" lvl="7"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8pPr>
            <a:lvl9pPr marL="1828800" marR="0" lvl="8"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9pPr>
          </a:lstStyle>
          <a:p>
            <a:endParaRPr/>
          </a:p>
        </p:txBody>
      </p:sp>
      <p:sp>
        <p:nvSpPr>
          <p:cNvPr id="492" name="Shape 492"/>
          <p:cNvSpPr txBox="1">
            <a:spLocks noGrp="1"/>
          </p:cNvSpPr>
          <p:nvPr>
            <p:ph type="body" idx="1"/>
          </p:nvPr>
        </p:nvSpPr>
        <p:spPr>
          <a:xfrm>
            <a:off x="1958110" y="3733800"/>
            <a:ext cx="7010400" cy="533400"/>
          </a:xfrm>
          <a:prstGeom prst="rect">
            <a:avLst/>
          </a:prstGeom>
          <a:noFill/>
          <a:ln>
            <a:noFill/>
          </a:ln>
        </p:spPr>
        <p:txBody>
          <a:bodyPr spcFirstLastPara="1" wrap="square" lIns="91425" tIns="91425" rIns="91425" bIns="91425" anchor="t" anchorCtr="0"/>
          <a:lstStyle>
            <a:lvl1pPr marL="457200" marR="0" lvl="0" indent="-228600" algn="l" rtl="0">
              <a:spcBef>
                <a:spcPts val="800"/>
              </a:spcBef>
              <a:spcAft>
                <a:spcPts val="0"/>
              </a:spcAft>
              <a:buClr>
                <a:schemeClr val="dk2"/>
              </a:buClr>
              <a:buSzPts val="1800"/>
              <a:buFont typeface="Arial"/>
              <a:buNone/>
              <a:defRPr sz="1800" b="1" i="0" u="none" strike="noStrike" cap="none">
                <a:solidFill>
                  <a:schemeClr val="dk2"/>
                </a:solidFill>
                <a:latin typeface="Arial"/>
                <a:ea typeface="Arial"/>
                <a:cs typeface="Arial"/>
                <a:sym typeface="Arial"/>
              </a:defRPr>
            </a:lvl1pPr>
            <a:lvl2pPr marL="914400" marR="0" lvl="1" indent="-228600" algn="l" rtl="0">
              <a:spcBef>
                <a:spcPts val="800"/>
              </a:spcBef>
              <a:spcAft>
                <a:spcPts val="0"/>
              </a:spcAft>
              <a:buClr>
                <a:schemeClr val="dk2"/>
              </a:buClr>
              <a:buSzPts val="1600"/>
              <a:buFont typeface="Arial"/>
              <a:buNone/>
              <a:defRPr sz="1600" b="0" i="0" u="none" strike="noStrike" cap="none">
                <a:solidFill>
                  <a:schemeClr val="dk2"/>
                </a:solidFill>
                <a:latin typeface="Arial"/>
                <a:ea typeface="Arial"/>
                <a:cs typeface="Arial"/>
                <a:sym typeface="Arial"/>
              </a:defRPr>
            </a:lvl2pPr>
            <a:lvl3pPr marL="1371600" marR="0" lvl="2" indent="-228600" algn="l" rtl="0">
              <a:spcBef>
                <a:spcPts val="700"/>
              </a:spcBef>
              <a:spcAft>
                <a:spcPts val="0"/>
              </a:spcAft>
              <a:buClr>
                <a:schemeClr val="dk2"/>
              </a:buClr>
              <a:buSzPts val="1400"/>
              <a:buFont typeface="Arial"/>
              <a:buNone/>
              <a:defRPr sz="1400" b="0" i="0" u="none" strike="noStrike" cap="none">
                <a:solidFill>
                  <a:schemeClr val="dk2"/>
                </a:solidFill>
                <a:latin typeface="Arial"/>
                <a:ea typeface="Arial"/>
                <a:cs typeface="Arial"/>
                <a:sym typeface="Arial"/>
              </a:defRPr>
            </a:lvl3pPr>
            <a:lvl4pPr marL="1828800" marR="0" lvl="3" indent="-228600" algn="l" rtl="0">
              <a:spcBef>
                <a:spcPts val="700"/>
              </a:spcBef>
              <a:spcAft>
                <a:spcPts val="0"/>
              </a:spcAft>
              <a:buClr>
                <a:schemeClr val="dk2"/>
              </a:buClr>
              <a:buSzPts val="1200"/>
              <a:buFont typeface="Arial"/>
              <a:buNone/>
              <a:defRPr sz="1200" b="0" i="0" u="none" strike="noStrike" cap="none">
                <a:solidFill>
                  <a:schemeClr val="dk2"/>
                </a:solidFill>
                <a:latin typeface="Arial"/>
                <a:ea typeface="Arial"/>
                <a:cs typeface="Arial"/>
                <a:sym typeface="Arial"/>
              </a:defRPr>
            </a:lvl4pPr>
            <a:lvl5pPr marL="2286000" marR="0" lvl="4" indent="-228600" algn="l" rtl="0">
              <a:spcBef>
                <a:spcPts val="700"/>
              </a:spcBef>
              <a:spcAft>
                <a:spcPts val="0"/>
              </a:spcAft>
              <a:buClr>
                <a:schemeClr val="dk2"/>
              </a:buClr>
              <a:buSzPts val="1200"/>
              <a:buFont typeface="Arial"/>
              <a:buNone/>
              <a:defRPr sz="1200" b="0" i="0" u="none" strike="noStrike" cap="none">
                <a:solidFill>
                  <a:schemeClr val="dk2"/>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pic>
        <p:nvPicPr>
          <p:cNvPr id="493" name="Shape 493" descr="Red Stri.jpg"/>
          <p:cNvPicPr preferRelativeResize="0"/>
          <p:nvPr/>
        </p:nvPicPr>
        <p:blipFill rotWithShape="1">
          <a:blip r:embed="rId2">
            <a:alphaModFix/>
          </a:blip>
          <a:srcRect/>
          <a:stretch/>
        </p:blipFill>
        <p:spPr>
          <a:xfrm>
            <a:off x="0" y="0"/>
            <a:ext cx="231582" cy="6815137"/>
          </a:xfrm>
          <a:prstGeom prst="rect">
            <a:avLst/>
          </a:prstGeom>
          <a:noFill/>
          <a:ln>
            <a:noFill/>
          </a:ln>
        </p:spPr>
      </p:pic>
      <p:sp>
        <p:nvSpPr>
          <p:cNvPr id="494" name="Shape 494"/>
          <p:cNvSpPr/>
          <p:nvPr/>
        </p:nvSpPr>
        <p:spPr>
          <a:xfrm rot="-5400000">
            <a:off x="-1180192" y="5435465"/>
            <a:ext cx="2569934" cy="184666"/>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600">
                <a:solidFill>
                  <a:schemeClr val="lt1"/>
                </a:solidFill>
                <a:latin typeface="Arial"/>
                <a:ea typeface="Arial"/>
                <a:cs typeface="Arial"/>
                <a:sym typeface="Arial"/>
              </a:rPr>
              <a:t>Copyright © 2017 The Nielsen Company. Confidential and proprietary.</a:t>
            </a:r>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cSld name="83_Quote Texture RED">
    <p:spTree>
      <p:nvGrpSpPr>
        <p:cNvPr id="1" name="Shape 495"/>
        <p:cNvGrpSpPr/>
        <p:nvPr/>
      </p:nvGrpSpPr>
      <p:grpSpPr>
        <a:xfrm>
          <a:off x="0" y="0"/>
          <a:ext cx="0" cy="0"/>
          <a:chOff x="0" y="0"/>
          <a:chExt cx="0" cy="0"/>
        </a:xfrm>
      </p:grpSpPr>
      <p:pic>
        <p:nvPicPr>
          <p:cNvPr id="496" name="Shape 496" descr="Red st.jpg"/>
          <p:cNvPicPr preferRelativeResize="0"/>
          <p:nvPr/>
        </p:nvPicPr>
        <p:blipFill rotWithShape="1">
          <a:blip r:embed="rId2">
            <a:alphaModFix/>
          </a:blip>
          <a:srcRect/>
          <a:stretch/>
        </p:blipFill>
        <p:spPr>
          <a:xfrm>
            <a:off x="0" y="0"/>
            <a:ext cx="9144000" cy="6815137"/>
          </a:xfrm>
          <a:prstGeom prst="rect">
            <a:avLst/>
          </a:prstGeom>
          <a:noFill/>
          <a:ln>
            <a:noFill/>
          </a:ln>
        </p:spPr>
      </p:pic>
      <p:sp>
        <p:nvSpPr>
          <p:cNvPr id="497" name="Shape 497"/>
          <p:cNvSpPr txBox="1">
            <a:spLocks noGrp="1"/>
          </p:cNvSpPr>
          <p:nvPr>
            <p:ph type="title"/>
          </p:nvPr>
        </p:nvSpPr>
        <p:spPr>
          <a:xfrm>
            <a:off x="1979453" y="2667000"/>
            <a:ext cx="6978810" cy="585216"/>
          </a:xfrm>
          <a:prstGeom prst="rect">
            <a:avLst/>
          </a:prstGeom>
          <a:noFill/>
          <a:ln>
            <a:noFill/>
          </a:ln>
        </p:spPr>
        <p:txBody>
          <a:bodyPr spcFirstLastPara="1" wrap="square" lIns="91425" tIns="91425" rIns="91425" bIns="91425" anchor="t" anchorCtr="0"/>
          <a:lstStyle>
            <a:lvl1pPr marL="0" marR="0" lvl="0" indent="0" algn="l" rtl="0">
              <a:spcBef>
                <a:spcPts val="0"/>
              </a:spcBef>
              <a:spcAft>
                <a:spcPts val="0"/>
              </a:spcAft>
              <a:buSzPts val="1400"/>
              <a:buNone/>
              <a:defRPr sz="3200" b="1" i="0" u="none" strike="noStrike" cap="none">
                <a:solidFill>
                  <a:srgbClr val="FFFFFF"/>
                </a:solidFill>
                <a:latin typeface="Arial"/>
                <a:ea typeface="Arial"/>
                <a:cs typeface="Arial"/>
                <a:sym typeface="Arial"/>
              </a:defRPr>
            </a:lvl1pPr>
            <a:lvl2pPr marL="0" marR="0" lvl="1"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2pPr>
            <a:lvl3pPr marL="0" marR="0" lvl="2"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3pPr>
            <a:lvl4pPr marL="0" marR="0" lvl="3"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4pPr>
            <a:lvl5pPr marL="0" marR="0" lvl="4"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5pPr>
            <a:lvl6pPr marL="457200" marR="0" lvl="5"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6pPr>
            <a:lvl7pPr marL="914400" marR="0" lvl="6"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7pPr>
            <a:lvl8pPr marL="1371600" marR="0" lvl="7"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8pPr>
            <a:lvl9pPr marL="1828800" marR="0" lvl="8"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9pPr>
          </a:lstStyle>
          <a:p>
            <a:endParaRPr/>
          </a:p>
        </p:txBody>
      </p:sp>
      <p:pic>
        <p:nvPicPr>
          <p:cNvPr id="498" name="Shape 498" descr="N-Element-Tab-White_RGB.png"/>
          <p:cNvPicPr preferRelativeResize="0"/>
          <p:nvPr/>
        </p:nvPicPr>
        <p:blipFill rotWithShape="1">
          <a:blip r:embed="rId3">
            <a:alphaModFix/>
          </a:blip>
          <a:srcRect/>
          <a:stretch/>
        </p:blipFill>
        <p:spPr>
          <a:xfrm>
            <a:off x="8610600" y="0"/>
            <a:ext cx="236539" cy="335148"/>
          </a:xfrm>
          <a:prstGeom prst="rect">
            <a:avLst/>
          </a:prstGeom>
          <a:noFill/>
          <a:ln>
            <a:noFill/>
          </a:ln>
        </p:spPr>
      </p:pic>
      <p:sp>
        <p:nvSpPr>
          <p:cNvPr id="499" name="Shape 499"/>
          <p:cNvSpPr txBox="1">
            <a:spLocks noGrp="1"/>
          </p:cNvSpPr>
          <p:nvPr>
            <p:ph type="body" idx="1"/>
          </p:nvPr>
        </p:nvSpPr>
        <p:spPr>
          <a:xfrm>
            <a:off x="1958110" y="3733800"/>
            <a:ext cx="7010400" cy="533400"/>
          </a:xfrm>
          <a:prstGeom prst="rect">
            <a:avLst/>
          </a:prstGeom>
          <a:noFill/>
          <a:ln>
            <a:noFill/>
          </a:ln>
        </p:spPr>
        <p:txBody>
          <a:bodyPr spcFirstLastPara="1" wrap="square" lIns="91425" tIns="91425" rIns="91425" bIns="91425" anchor="t" anchorCtr="0"/>
          <a:lstStyle>
            <a:lvl1pPr marL="457200" marR="0" lvl="0" indent="-228600" algn="l" rtl="0">
              <a:spcBef>
                <a:spcPts val="800"/>
              </a:spcBef>
              <a:spcAft>
                <a:spcPts val="0"/>
              </a:spcAft>
              <a:buClr>
                <a:schemeClr val="dk2"/>
              </a:buClr>
              <a:buSzPts val="1800"/>
              <a:buFont typeface="Arial"/>
              <a:buNone/>
              <a:defRPr sz="1800" b="1" i="0" u="none" strike="noStrike" cap="none">
                <a:solidFill>
                  <a:srgbClr val="FFFFFF"/>
                </a:solidFill>
                <a:latin typeface="Arial"/>
                <a:ea typeface="Arial"/>
                <a:cs typeface="Arial"/>
                <a:sym typeface="Arial"/>
              </a:defRPr>
            </a:lvl1pPr>
            <a:lvl2pPr marL="914400" marR="0" lvl="1" indent="-228600" algn="l" rtl="0">
              <a:spcBef>
                <a:spcPts val="800"/>
              </a:spcBef>
              <a:spcAft>
                <a:spcPts val="0"/>
              </a:spcAft>
              <a:buClr>
                <a:schemeClr val="dk2"/>
              </a:buClr>
              <a:buSzPts val="1600"/>
              <a:buFont typeface="Arial"/>
              <a:buNone/>
              <a:defRPr sz="1600" b="0" i="0" u="none" strike="noStrike" cap="none">
                <a:solidFill>
                  <a:schemeClr val="dk2"/>
                </a:solidFill>
                <a:latin typeface="Arial"/>
                <a:ea typeface="Arial"/>
                <a:cs typeface="Arial"/>
                <a:sym typeface="Arial"/>
              </a:defRPr>
            </a:lvl2pPr>
            <a:lvl3pPr marL="1371600" marR="0" lvl="2" indent="-228600" algn="l" rtl="0">
              <a:spcBef>
                <a:spcPts val="700"/>
              </a:spcBef>
              <a:spcAft>
                <a:spcPts val="0"/>
              </a:spcAft>
              <a:buClr>
                <a:schemeClr val="dk2"/>
              </a:buClr>
              <a:buSzPts val="1400"/>
              <a:buFont typeface="Arial"/>
              <a:buNone/>
              <a:defRPr sz="1400" b="0" i="0" u="none" strike="noStrike" cap="none">
                <a:solidFill>
                  <a:schemeClr val="dk2"/>
                </a:solidFill>
                <a:latin typeface="Arial"/>
                <a:ea typeface="Arial"/>
                <a:cs typeface="Arial"/>
                <a:sym typeface="Arial"/>
              </a:defRPr>
            </a:lvl3pPr>
            <a:lvl4pPr marL="1828800" marR="0" lvl="3" indent="-228600" algn="l" rtl="0">
              <a:spcBef>
                <a:spcPts val="700"/>
              </a:spcBef>
              <a:spcAft>
                <a:spcPts val="0"/>
              </a:spcAft>
              <a:buClr>
                <a:schemeClr val="dk2"/>
              </a:buClr>
              <a:buSzPts val="1200"/>
              <a:buFont typeface="Arial"/>
              <a:buNone/>
              <a:defRPr sz="1200" b="0" i="0" u="none" strike="noStrike" cap="none">
                <a:solidFill>
                  <a:schemeClr val="dk2"/>
                </a:solidFill>
                <a:latin typeface="Arial"/>
                <a:ea typeface="Arial"/>
                <a:cs typeface="Arial"/>
                <a:sym typeface="Arial"/>
              </a:defRPr>
            </a:lvl4pPr>
            <a:lvl5pPr marL="2286000" marR="0" lvl="4" indent="-228600" algn="l" rtl="0">
              <a:spcBef>
                <a:spcPts val="700"/>
              </a:spcBef>
              <a:spcAft>
                <a:spcPts val="0"/>
              </a:spcAft>
              <a:buClr>
                <a:schemeClr val="dk2"/>
              </a:buClr>
              <a:buSzPts val="1200"/>
              <a:buFont typeface="Arial"/>
              <a:buNone/>
              <a:defRPr sz="1200" b="0" i="0" u="none" strike="noStrike" cap="none">
                <a:solidFill>
                  <a:schemeClr val="dk2"/>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500" name="Shape 500"/>
          <p:cNvSpPr/>
          <p:nvPr/>
        </p:nvSpPr>
        <p:spPr>
          <a:xfrm>
            <a:off x="255636" y="6632364"/>
            <a:ext cx="2582758" cy="18466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FFFF"/>
              </a:buClr>
              <a:buSzPts val="600"/>
              <a:buFont typeface="Arial"/>
              <a:buNone/>
            </a:pPr>
            <a:r>
              <a:rPr lang="en-US" sz="600" b="0" i="0" u="none" strike="noStrike" cap="none">
                <a:solidFill>
                  <a:srgbClr val="FFFFFF"/>
                </a:solidFill>
                <a:latin typeface="Arial"/>
                <a:ea typeface="Arial"/>
                <a:cs typeface="Arial"/>
                <a:sym typeface="Arial"/>
              </a:rPr>
              <a:t>Copyright © 2017 The Nielsen Company. Confidential and proprietary.</a:t>
            </a:r>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cSld name="84_Divider Slide RED">
    <p:spTree>
      <p:nvGrpSpPr>
        <p:cNvPr id="1" name="Shape 501"/>
        <p:cNvGrpSpPr/>
        <p:nvPr/>
      </p:nvGrpSpPr>
      <p:grpSpPr>
        <a:xfrm>
          <a:off x="0" y="0"/>
          <a:ext cx="0" cy="0"/>
          <a:chOff x="0" y="0"/>
          <a:chExt cx="0" cy="0"/>
        </a:xfrm>
      </p:grpSpPr>
      <p:pic>
        <p:nvPicPr>
          <p:cNvPr id="502" name="Shape 502" descr="Red shirt.jpg"/>
          <p:cNvPicPr preferRelativeResize="0"/>
          <p:nvPr/>
        </p:nvPicPr>
        <p:blipFill rotWithShape="1">
          <a:blip r:embed="rId2">
            <a:alphaModFix/>
          </a:blip>
          <a:srcRect/>
          <a:stretch/>
        </p:blipFill>
        <p:spPr>
          <a:xfrm>
            <a:off x="0" y="0"/>
            <a:ext cx="9144000" cy="6815137"/>
          </a:xfrm>
          <a:prstGeom prst="rect">
            <a:avLst/>
          </a:prstGeom>
          <a:noFill/>
          <a:ln>
            <a:noFill/>
          </a:ln>
        </p:spPr>
      </p:pic>
      <p:pic>
        <p:nvPicPr>
          <p:cNvPr id="503" name="Shape 503" descr="Red Stri.jpg"/>
          <p:cNvPicPr preferRelativeResize="0"/>
          <p:nvPr/>
        </p:nvPicPr>
        <p:blipFill rotWithShape="1">
          <a:blip r:embed="rId3">
            <a:alphaModFix/>
          </a:blip>
          <a:srcRect/>
          <a:stretch/>
        </p:blipFill>
        <p:spPr>
          <a:xfrm>
            <a:off x="0" y="0"/>
            <a:ext cx="231582" cy="6815137"/>
          </a:xfrm>
          <a:prstGeom prst="rect">
            <a:avLst/>
          </a:prstGeom>
          <a:noFill/>
          <a:ln>
            <a:noFill/>
          </a:ln>
        </p:spPr>
      </p:pic>
      <p:sp>
        <p:nvSpPr>
          <p:cNvPr id="504" name="Shape 504"/>
          <p:cNvSpPr txBox="1">
            <a:spLocks noGrp="1"/>
          </p:cNvSpPr>
          <p:nvPr>
            <p:ph type="ctrTitle"/>
          </p:nvPr>
        </p:nvSpPr>
        <p:spPr>
          <a:xfrm>
            <a:off x="336322" y="411448"/>
            <a:ext cx="8218686" cy="1310218"/>
          </a:xfrm>
          <a:prstGeom prst="rect">
            <a:avLst/>
          </a:prstGeom>
          <a:noFill/>
          <a:ln>
            <a:noFill/>
          </a:ln>
        </p:spPr>
        <p:txBody>
          <a:bodyPr spcFirstLastPara="1" wrap="square" lIns="91425" tIns="91425" rIns="91425" bIns="91425" anchor="ctr" anchorCtr="0"/>
          <a:lstStyle>
            <a:lvl1pPr marL="0" marR="0" lvl="0" indent="0" algn="l" rtl="0">
              <a:lnSpc>
                <a:spcPct val="90000"/>
              </a:lnSpc>
              <a:spcBef>
                <a:spcPts val="0"/>
              </a:spcBef>
              <a:spcAft>
                <a:spcPts val="0"/>
              </a:spcAft>
              <a:buSzPts val="1400"/>
              <a:buNone/>
              <a:defRPr sz="4200" b="1" i="0" u="none" strike="noStrike" cap="none">
                <a:solidFill>
                  <a:schemeClr val="dk2"/>
                </a:solidFill>
                <a:latin typeface="Arial"/>
                <a:ea typeface="Arial"/>
                <a:cs typeface="Arial"/>
                <a:sym typeface="Arial"/>
              </a:defRPr>
            </a:lvl1pPr>
            <a:lvl2pPr marL="0" marR="0" lvl="1"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2pPr>
            <a:lvl3pPr marL="0" marR="0" lvl="2"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3pPr>
            <a:lvl4pPr marL="0" marR="0" lvl="3"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4pPr>
            <a:lvl5pPr marL="0" marR="0" lvl="4"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5pPr>
            <a:lvl6pPr marL="457200" marR="0" lvl="5"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6pPr>
            <a:lvl7pPr marL="914400" marR="0" lvl="6"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7pPr>
            <a:lvl8pPr marL="1371600" marR="0" lvl="7"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8pPr>
            <a:lvl9pPr marL="1828800" marR="0" lvl="8"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9pPr>
          </a:lstStyle>
          <a:p>
            <a:endParaRPr/>
          </a:p>
        </p:txBody>
      </p:sp>
      <p:sp>
        <p:nvSpPr>
          <p:cNvPr id="505" name="Shape 505"/>
          <p:cNvSpPr/>
          <p:nvPr/>
        </p:nvSpPr>
        <p:spPr>
          <a:xfrm rot="-5400000">
            <a:off x="-1180192" y="5435465"/>
            <a:ext cx="2569934" cy="184666"/>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600">
                <a:solidFill>
                  <a:schemeClr val="lt1"/>
                </a:solidFill>
                <a:latin typeface="Arial"/>
                <a:ea typeface="Arial"/>
                <a:cs typeface="Arial"/>
                <a:sym typeface="Arial"/>
              </a:rPr>
              <a:t>Copyright © 2017 The Nielsen Company. Confidential and proprietary.</a:t>
            </a:r>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cSld name="85_Divider White">
    <p:spTree>
      <p:nvGrpSpPr>
        <p:cNvPr id="1" name="Shape 506"/>
        <p:cNvGrpSpPr/>
        <p:nvPr/>
      </p:nvGrpSpPr>
      <p:grpSpPr>
        <a:xfrm>
          <a:off x="0" y="0"/>
          <a:ext cx="0" cy="0"/>
          <a:chOff x="0" y="0"/>
          <a:chExt cx="0" cy="0"/>
        </a:xfrm>
      </p:grpSpPr>
      <p:pic>
        <p:nvPicPr>
          <p:cNvPr id="507" name="Shape 507" descr="Red Stri.jpg"/>
          <p:cNvPicPr preferRelativeResize="0"/>
          <p:nvPr/>
        </p:nvPicPr>
        <p:blipFill rotWithShape="1">
          <a:blip r:embed="rId2">
            <a:alphaModFix/>
          </a:blip>
          <a:srcRect/>
          <a:stretch/>
        </p:blipFill>
        <p:spPr>
          <a:xfrm>
            <a:off x="0" y="0"/>
            <a:ext cx="231582" cy="6815137"/>
          </a:xfrm>
          <a:prstGeom prst="rect">
            <a:avLst/>
          </a:prstGeom>
          <a:noFill/>
          <a:ln>
            <a:noFill/>
          </a:ln>
        </p:spPr>
      </p:pic>
      <p:sp>
        <p:nvSpPr>
          <p:cNvPr id="508" name="Shape 508"/>
          <p:cNvSpPr txBox="1">
            <a:spLocks noGrp="1"/>
          </p:cNvSpPr>
          <p:nvPr>
            <p:ph type="title"/>
          </p:nvPr>
        </p:nvSpPr>
        <p:spPr>
          <a:xfrm>
            <a:off x="341227" y="2996184"/>
            <a:ext cx="8046720" cy="585216"/>
          </a:xfrm>
          <a:prstGeom prst="rect">
            <a:avLst/>
          </a:prstGeom>
          <a:noFill/>
          <a:ln>
            <a:noFill/>
          </a:ln>
        </p:spPr>
        <p:txBody>
          <a:bodyPr spcFirstLastPara="1" wrap="square" lIns="91425" tIns="91425" rIns="91425" bIns="91425" anchor="t" anchorCtr="0"/>
          <a:lstStyle>
            <a:lvl1pPr marL="0" marR="0" lvl="0" indent="0" algn="l" rtl="0">
              <a:spcBef>
                <a:spcPts val="0"/>
              </a:spcBef>
              <a:spcAft>
                <a:spcPts val="0"/>
              </a:spcAft>
              <a:buSzPts val="1400"/>
              <a:buNone/>
              <a:defRPr sz="5000" b="1" i="0" u="none" strike="noStrike" cap="none">
                <a:solidFill>
                  <a:schemeClr val="dk1"/>
                </a:solidFill>
                <a:latin typeface="Arial"/>
                <a:ea typeface="Arial"/>
                <a:cs typeface="Arial"/>
                <a:sym typeface="Arial"/>
              </a:defRPr>
            </a:lvl1pPr>
            <a:lvl2pPr marL="0" marR="0" lvl="1"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2pPr>
            <a:lvl3pPr marL="0" marR="0" lvl="2"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3pPr>
            <a:lvl4pPr marL="0" marR="0" lvl="3"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4pPr>
            <a:lvl5pPr marL="0" marR="0" lvl="4"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5pPr>
            <a:lvl6pPr marL="457200" marR="0" lvl="5"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6pPr>
            <a:lvl7pPr marL="914400" marR="0" lvl="6"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7pPr>
            <a:lvl8pPr marL="1371600" marR="0" lvl="7"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8pPr>
            <a:lvl9pPr marL="1828800" marR="0" lvl="8"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9pPr>
          </a:lstStyle>
          <a:p>
            <a:endParaRPr/>
          </a:p>
        </p:txBody>
      </p:sp>
      <p:sp>
        <p:nvSpPr>
          <p:cNvPr id="509" name="Shape 509"/>
          <p:cNvSpPr/>
          <p:nvPr/>
        </p:nvSpPr>
        <p:spPr>
          <a:xfrm rot="-5400000">
            <a:off x="-1180192" y="5435465"/>
            <a:ext cx="2569934" cy="184666"/>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600">
                <a:solidFill>
                  <a:schemeClr val="lt1"/>
                </a:solidFill>
                <a:latin typeface="Arial"/>
                <a:ea typeface="Arial"/>
                <a:cs typeface="Arial"/>
                <a:sym typeface="Arial"/>
              </a:rPr>
              <a:t>Copyright © 2017 The Nielsen Company. Confidential and proprietary.</a:t>
            </a:r>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cSld name="86_Divider Texture RED">
    <p:spTree>
      <p:nvGrpSpPr>
        <p:cNvPr id="1" name="Shape 510"/>
        <p:cNvGrpSpPr/>
        <p:nvPr/>
      </p:nvGrpSpPr>
      <p:grpSpPr>
        <a:xfrm>
          <a:off x="0" y="0"/>
          <a:ext cx="0" cy="0"/>
          <a:chOff x="0" y="0"/>
          <a:chExt cx="0" cy="0"/>
        </a:xfrm>
      </p:grpSpPr>
      <p:pic>
        <p:nvPicPr>
          <p:cNvPr id="511" name="Shape 511" descr="Red st.jpg"/>
          <p:cNvPicPr preferRelativeResize="0"/>
          <p:nvPr/>
        </p:nvPicPr>
        <p:blipFill rotWithShape="1">
          <a:blip r:embed="rId2">
            <a:alphaModFix/>
          </a:blip>
          <a:srcRect/>
          <a:stretch/>
        </p:blipFill>
        <p:spPr>
          <a:xfrm>
            <a:off x="0" y="0"/>
            <a:ext cx="9144000" cy="6815137"/>
          </a:xfrm>
          <a:prstGeom prst="rect">
            <a:avLst/>
          </a:prstGeom>
          <a:noFill/>
          <a:ln>
            <a:noFill/>
          </a:ln>
        </p:spPr>
      </p:pic>
      <p:pic>
        <p:nvPicPr>
          <p:cNvPr id="512" name="Shape 512" descr="N-Element-Tab-White_RGB.png"/>
          <p:cNvPicPr preferRelativeResize="0"/>
          <p:nvPr/>
        </p:nvPicPr>
        <p:blipFill rotWithShape="1">
          <a:blip r:embed="rId3">
            <a:alphaModFix/>
          </a:blip>
          <a:srcRect/>
          <a:stretch/>
        </p:blipFill>
        <p:spPr>
          <a:xfrm>
            <a:off x="8610600" y="0"/>
            <a:ext cx="236539" cy="335148"/>
          </a:xfrm>
          <a:prstGeom prst="rect">
            <a:avLst/>
          </a:prstGeom>
          <a:noFill/>
          <a:ln>
            <a:noFill/>
          </a:ln>
        </p:spPr>
      </p:pic>
      <p:sp>
        <p:nvSpPr>
          <p:cNvPr id="513" name="Shape 513"/>
          <p:cNvSpPr/>
          <p:nvPr/>
        </p:nvSpPr>
        <p:spPr>
          <a:xfrm>
            <a:off x="255636" y="6632364"/>
            <a:ext cx="2582758" cy="18466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FFFF"/>
              </a:buClr>
              <a:buSzPts val="600"/>
              <a:buFont typeface="Arial"/>
              <a:buNone/>
            </a:pPr>
            <a:r>
              <a:rPr lang="en-US" sz="600" b="0" i="0" u="none" strike="noStrike" cap="none">
                <a:solidFill>
                  <a:srgbClr val="FFFFFF"/>
                </a:solidFill>
                <a:latin typeface="Arial"/>
                <a:ea typeface="Arial"/>
                <a:cs typeface="Arial"/>
                <a:sym typeface="Arial"/>
              </a:rPr>
              <a:t>Copyright © 2017 The Nielsen Company. Confidential and proprietary.</a:t>
            </a:r>
            <a:endParaRPr/>
          </a:p>
        </p:txBody>
      </p:sp>
      <p:sp>
        <p:nvSpPr>
          <p:cNvPr id="514" name="Shape 514"/>
          <p:cNvSpPr txBox="1">
            <a:spLocks noGrp="1"/>
          </p:cNvSpPr>
          <p:nvPr>
            <p:ph type="title"/>
          </p:nvPr>
        </p:nvSpPr>
        <p:spPr>
          <a:xfrm>
            <a:off x="341227" y="2996184"/>
            <a:ext cx="8046720" cy="585216"/>
          </a:xfrm>
          <a:prstGeom prst="rect">
            <a:avLst/>
          </a:prstGeom>
          <a:noFill/>
          <a:ln>
            <a:noFill/>
          </a:ln>
        </p:spPr>
        <p:txBody>
          <a:bodyPr spcFirstLastPara="1" wrap="square" lIns="91425" tIns="91425" rIns="91425" bIns="91425" anchor="t" anchorCtr="0"/>
          <a:lstStyle>
            <a:lvl1pPr marL="0" marR="0" lvl="0" indent="0" algn="l" rtl="0">
              <a:spcBef>
                <a:spcPts val="0"/>
              </a:spcBef>
              <a:spcAft>
                <a:spcPts val="0"/>
              </a:spcAft>
              <a:buSzPts val="1400"/>
              <a:buNone/>
              <a:defRPr sz="5000" b="1" i="0" u="none" strike="noStrike" cap="none">
                <a:solidFill>
                  <a:srgbClr val="FFFFFF"/>
                </a:solidFill>
                <a:latin typeface="Arial"/>
                <a:ea typeface="Arial"/>
                <a:cs typeface="Arial"/>
                <a:sym typeface="Arial"/>
              </a:defRPr>
            </a:lvl1pPr>
            <a:lvl2pPr marL="0" marR="0" lvl="1"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2pPr>
            <a:lvl3pPr marL="0" marR="0" lvl="2"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3pPr>
            <a:lvl4pPr marL="0" marR="0" lvl="3"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4pPr>
            <a:lvl5pPr marL="0" marR="0" lvl="4"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5pPr>
            <a:lvl6pPr marL="457200" marR="0" lvl="5"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6pPr>
            <a:lvl7pPr marL="914400" marR="0" lvl="6"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7pPr>
            <a:lvl8pPr marL="1371600" marR="0" lvl="7"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8pPr>
            <a:lvl9pPr marL="1828800" marR="0" lvl="8"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9pPr>
          </a:lstStyle>
          <a:p>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cSld name="87_End Slide N-tab RED">
    <p:spTree>
      <p:nvGrpSpPr>
        <p:cNvPr id="1" name="Shape 515"/>
        <p:cNvGrpSpPr/>
        <p:nvPr/>
      </p:nvGrpSpPr>
      <p:grpSpPr>
        <a:xfrm>
          <a:off x="0" y="0"/>
          <a:ext cx="0" cy="0"/>
          <a:chOff x="0" y="0"/>
          <a:chExt cx="0" cy="0"/>
        </a:xfrm>
      </p:grpSpPr>
      <p:pic>
        <p:nvPicPr>
          <p:cNvPr id="516" name="Shape 516" descr="Red st.jpg"/>
          <p:cNvPicPr preferRelativeResize="0"/>
          <p:nvPr/>
        </p:nvPicPr>
        <p:blipFill rotWithShape="1">
          <a:blip r:embed="rId2">
            <a:alphaModFix/>
          </a:blip>
          <a:srcRect/>
          <a:stretch/>
        </p:blipFill>
        <p:spPr>
          <a:xfrm>
            <a:off x="0" y="0"/>
            <a:ext cx="9144000" cy="6815137"/>
          </a:xfrm>
          <a:prstGeom prst="rect">
            <a:avLst/>
          </a:prstGeom>
          <a:noFill/>
          <a:ln>
            <a:noFill/>
          </a:ln>
        </p:spPr>
      </p:pic>
      <p:pic>
        <p:nvPicPr>
          <p:cNvPr id="517" name="Shape 517" descr="N-Element-Tab-Square-White_RGB.png"/>
          <p:cNvPicPr preferRelativeResize="0"/>
          <p:nvPr/>
        </p:nvPicPr>
        <p:blipFill rotWithShape="1">
          <a:blip r:embed="rId3">
            <a:alphaModFix/>
          </a:blip>
          <a:srcRect/>
          <a:stretch/>
        </p:blipFill>
        <p:spPr>
          <a:xfrm>
            <a:off x="3581400" y="2418910"/>
            <a:ext cx="1969693" cy="1971445"/>
          </a:xfrm>
          <a:prstGeom prst="rect">
            <a:avLst/>
          </a:prstGeom>
          <a:noFill/>
          <a:ln>
            <a:noFill/>
          </a:ln>
        </p:spPr>
      </p:pic>
      <p:sp>
        <p:nvSpPr>
          <p:cNvPr id="518" name="Shape 518"/>
          <p:cNvSpPr/>
          <p:nvPr/>
        </p:nvSpPr>
        <p:spPr>
          <a:xfrm>
            <a:off x="256032" y="6632364"/>
            <a:ext cx="2582758" cy="18466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FFFF"/>
              </a:buClr>
              <a:buSzPts val="600"/>
              <a:buFont typeface="Arial"/>
              <a:buNone/>
            </a:pPr>
            <a:r>
              <a:rPr lang="en-US" sz="600" b="0" i="0" u="none" strike="noStrike" cap="none">
                <a:solidFill>
                  <a:srgbClr val="FFFFFF"/>
                </a:solidFill>
                <a:latin typeface="Arial"/>
                <a:ea typeface="Arial"/>
                <a:cs typeface="Arial"/>
                <a:sym typeface="Arial"/>
              </a:rPr>
              <a:t>Copyright © 2017 The Nielsen Company. Confidential and proprietary.</a:t>
            </a:r>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cSld name="88_End Slide Full Logo RED">
    <p:spTree>
      <p:nvGrpSpPr>
        <p:cNvPr id="1" name="Shape 519"/>
        <p:cNvGrpSpPr/>
        <p:nvPr/>
      </p:nvGrpSpPr>
      <p:grpSpPr>
        <a:xfrm>
          <a:off x="0" y="0"/>
          <a:ext cx="0" cy="0"/>
          <a:chOff x="0" y="0"/>
          <a:chExt cx="0" cy="0"/>
        </a:xfrm>
      </p:grpSpPr>
      <p:pic>
        <p:nvPicPr>
          <p:cNvPr id="520" name="Shape 520" descr="Red st.jpg"/>
          <p:cNvPicPr preferRelativeResize="0"/>
          <p:nvPr/>
        </p:nvPicPr>
        <p:blipFill rotWithShape="1">
          <a:blip r:embed="rId2">
            <a:alphaModFix/>
          </a:blip>
          <a:srcRect/>
          <a:stretch/>
        </p:blipFill>
        <p:spPr>
          <a:xfrm>
            <a:off x="0" y="0"/>
            <a:ext cx="9144000" cy="6815137"/>
          </a:xfrm>
          <a:prstGeom prst="rect">
            <a:avLst/>
          </a:prstGeom>
          <a:noFill/>
          <a:ln>
            <a:noFill/>
          </a:ln>
        </p:spPr>
      </p:pic>
      <p:pic>
        <p:nvPicPr>
          <p:cNvPr id="521" name="Shape 521" descr="Nielsen-Wordmark-White-RGB.png"/>
          <p:cNvPicPr preferRelativeResize="0"/>
          <p:nvPr/>
        </p:nvPicPr>
        <p:blipFill rotWithShape="1">
          <a:blip r:embed="rId3">
            <a:alphaModFix/>
          </a:blip>
          <a:srcRect/>
          <a:stretch/>
        </p:blipFill>
        <p:spPr>
          <a:xfrm>
            <a:off x="2375285" y="2590800"/>
            <a:ext cx="4371243" cy="1544436"/>
          </a:xfrm>
          <a:prstGeom prst="rect">
            <a:avLst/>
          </a:prstGeom>
          <a:noFill/>
          <a:ln>
            <a:noFill/>
          </a:ln>
        </p:spPr>
      </p:pic>
      <p:sp>
        <p:nvSpPr>
          <p:cNvPr id="522" name="Shape 522"/>
          <p:cNvSpPr/>
          <p:nvPr/>
        </p:nvSpPr>
        <p:spPr>
          <a:xfrm>
            <a:off x="256032" y="6632364"/>
            <a:ext cx="2582758" cy="18466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FFFF"/>
              </a:buClr>
              <a:buSzPts val="600"/>
              <a:buFont typeface="Arial"/>
              <a:buNone/>
            </a:pPr>
            <a:r>
              <a:rPr lang="en-US" sz="600" b="0" i="0" u="none" strike="noStrike" cap="none">
                <a:solidFill>
                  <a:srgbClr val="FFFFFF"/>
                </a:solidFill>
                <a:latin typeface="Arial"/>
                <a:ea typeface="Arial"/>
                <a:cs typeface="Arial"/>
                <a:sym typeface="Arial"/>
              </a:rPr>
              <a:t>Copyright © 2017 The Nielsen Company. Confidential and proprietary.</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13_Divider White">
    <p:spTree>
      <p:nvGrpSpPr>
        <p:cNvPr id="1" name="Shape 149"/>
        <p:cNvGrpSpPr/>
        <p:nvPr/>
      </p:nvGrpSpPr>
      <p:grpSpPr>
        <a:xfrm>
          <a:off x="0" y="0"/>
          <a:ext cx="0" cy="0"/>
          <a:chOff x="0" y="0"/>
          <a:chExt cx="0" cy="0"/>
        </a:xfrm>
      </p:grpSpPr>
      <p:sp>
        <p:nvSpPr>
          <p:cNvPr id="150" name="Shape 150"/>
          <p:cNvSpPr txBox="1">
            <a:spLocks noGrp="1"/>
          </p:cNvSpPr>
          <p:nvPr>
            <p:ph type="title"/>
          </p:nvPr>
        </p:nvSpPr>
        <p:spPr>
          <a:xfrm>
            <a:off x="341227" y="2996184"/>
            <a:ext cx="8046720" cy="585216"/>
          </a:xfrm>
          <a:prstGeom prst="rect">
            <a:avLst/>
          </a:prstGeom>
          <a:noFill/>
          <a:ln>
            <a:noFill/>
          </a:ln>
        </p:spPr>
        <p:txBody>
          <a:bodyPr spcFirstLastPara="1" wrap="square" lIns="91425" tIns="91425" rIns="91425" bIns="91425" anchor="t" anchorCtr="0"/>
          <a:lstStyle>
            <a:lvl1pPr marL="0" marR="0" lvl="0" indent="0" algn="l" rtl="0">
              <a:spcBef>
                <a:spcPts val="0"/>
              </a:spcBef>
              <a:spcAft>
                <a:spcPts val="0"/>
              </a:spcAft>
              <a:buSzPts val="1400"/>
              <a:buNone/>
              <a:defRPr sz="5000" b="1" i="0" u="none" strike="noStrike" cap="none">
                <a:solidFill>
                  <a:schemeClr val="dk2"/>
                </a:solidFill>
                <a:latin typeface="Arial"/>
                <a:ea typeface="Arial"/>
                <a:cs typeface="Arial"/>
                <a:sym typeface="Arial"/>
              </a:defRPr>
            </a:lvl1pPr>
            <a:lvl2pPr marL="0" marR="0" lvl="1"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2pPr>
            <a:lvl3pPr marL="0" marR="0" lvl="2"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3pPr>
            <a:lvl4pPr marL="0" marR="0" lvl="3"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4pPr>
            <a:lvl5pPr marL="0" marR="0" lvl="4"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5pPr>
            <a:lvl6pPr marL="457200" marR="0" lvl="5"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6pPr>
            <a:lvl7pPr marL="914400" marR="0" lvl="6"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7pPr>
            <a:lvl8pPr marL="1371600" marR="0" lvl="7"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8pPr>
            <a:lvl9pPr marL="1828800" marR="0" lvl="8"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cSld name="14_Divider Texture BLUE">
    <p:spTree>
      <p:nvGrpSpPr>
        <p:cNvPr id="1" name="Shape 151"/>
        <p:cNvGrpSpPr/>
        <p:nvPr/>
      </p:nvGrpSpPr>
      <p:grpSpPr>
        <a:xfrm>
          <a:off x="0" y="0"/>
          <a:ext cx="0" cy="0"/>
          <a:chOff x="0" y="0"/>
          <a:chExt cx="0" cy="0"/>
        </a:xfrm>
      </p:grpSpPr>
      <p:pic>
        <p:nvPicPr>
          <p:cNvPr id="152" name="Shape 152" descr="Blue st.jpg"/>
          <p:cNvPicPr preferRelativeResize="0"/>
          <p:nvPr/>
        </p:nvPicPr>
        <p:blipFill rotWithShape="1">
          <a:blip r:embed="rId2">
            <a:alphaModFix/>
          </a:blip>
          <a:srcRect/>
          <a:stretch/>
        </p:blipFill>
        <p:spPr>
          <a:xfrm>
            <a:off x="0" y="0"/>
            <a:ext cx="9144000" cy="6815137"/>
          </a:xfrm>
          <a:prstGeom prst="rect">
            <a:avLst/>
          </a:prstGeom>
          <a:noFill/>
          <a:ln>
            <a:noFill/>
          </a:ln>
        </p:spPr>
      </p:pic>
      <p:pic>
        <p:nvPicPr>
          <p:cNvPr id="153" name="Shape 153" descr="N-Element-Tab-White_RGB.png"/>
          <p:cNvPicPr preferRelativeResize="0"/>
          <p:nvPr/>
        </p:nvPicPr>
        <p:blipFill rotWithShape="1">
          <a:blip r:embed="rId3">
            <a:alphaModFix/>
          </a:blip>
          <a:srcRect/>
          <a:stretch/>
        </p:blipFill>
        <p:spPr>
          <a:xfrm>
            <a:off x="8610600" y="0"/>
            <a:ext cx="236539" cy="335148"/>
          </a:xfrm>
          <a:prstGeom prst="rect">
            <a:avLst/>
          </a:prstGeom>
          <a:noFill/>
          <a:ln>
            <a:noFill/>
          </a:ln>
        </p:spPr>
      </p:pic>
      <p:sp>
        <p:nvSpPr>
          <p:cNvPr id="154" name="Shape 154"/>
          <p:cNvSpPr/>
          <p:nvPr/>
        </p:nvSpPr>
        <p:spPr>
          <a:xfrm>
            <a:off x="255636" y="6632364"/>
            <a:ext cx="2582758" cy="18466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FFFF"/>
              </a:buClr>
              <a:buSzPts val="600"/>
              <a:buFont typeface="Arial"/>
              <a:buNone/>
            </a:pPr>
            <a:r>
              <a:rPr lang="en-US" sz="600" b="0" i="0" u="none" strike="noStrike" cap="none">
                <a:solidFill>
                  <a:srgbClr val="FFFFFF"/>
                </a:solidFill>
                <a:latin typeface="Arial"/>
                <a:ea typeface="Arial"/>
                <a:cs typeface="Arial"/>
                <a:sym typeface="Arial"/>
              </a:rPr>
              <a:t>Copyright © 2017 The Nielsen Company. Confidential and proprietary.</a:t>
            </a:r>
            <a:endParaRPr/>
          </a:p>
        </p:txBody>
      </p:sp>
      <p:sp>
        <p:nvSpPr>
          <p:cNvPr id="155" name="Shape 155"/>
          <p:cNvSpPr txBox="1">
            <a:spLocks noGrp="1"/>
          </p:cNvSpPr>
          <p:nvPr>
            <p:ph type="title"/>
          </p:nvPr>
        </p:nvSpPr>
        <p:spPr>
          <a:xfrm>
            <a:off x="341227" y="2996184"/>
            <a:ext cx="8046720" cy="585216"/>
          </a:xfrm>
          <a:prstGeom prst="rect">
            <a:avLst/>
          </a:prstGeom>
          <a:noFill/>
          <a:ln>
            <a:noFill/>
          </a:ln>
        </p:spPr>
        <p:txBody>
          <a:bodyPr spcFirstLastPara="1" wrap="square" lIns="91425" tIns="91425" rIns="91425" bIns="91425" anchor="t" anchorCtr="0"/>
          <a:lstStyle>
            <a:lvl1pPr marL="0" marR="0" lvl="0" indent="0" algn="l" rtl="0">
              <a:spcBef>
                <a:spcPts val="0"/>
              </a:spcBef>
              <a:spcAft>
                <a:spcPts val="0"/>
              </a:spcAft>
              <a:buSzPts val="1400"/>
              <a:buNone/>
              <a:defRPr sz="5000" b="1" i="0" u="none" strike="noStrike" cap="none">
                <a:solidFill>
                  <a:schemeClr val="lt1"/>
                </a:solidFill>
                <a:latin typeface="Arial"/>
                <a:ea typeface="Arial"/>
                <a:cs typeface="Arial"/>
                <a:sym typeface="Arial"/>
              </a:defRPr>
            </a:lvl1pPr>
            <a:lvl2pPr marL="0" marR="0" lvl="1"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2pPr>
            <a:lvl3pPr marL="0" marR="0" lvl="2"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3pPr>
            <a:lvl4pPr marL="0" marR="0" lvl="3"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4pPr>
            <a:lvl5pPr marL="0" marR="0" lvl="4"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5pPr>
            <a:lvl6pPr marL="457200" marR="0" lvl="5"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6pPr>
            <a:lvl7pPr marL="914400" marR="0" lvl="6"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7pPr>
            <a:lvl8pPr marL="1371600" marR="0" lvl="7"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8pPr>
            <a:lvl9pPr marL="1828800" marR="0" lvl="8"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cSld name="19_Title N-tab PURPLE">
    <p:spTree>
      <p:nvGrpSpPr>
        <p:cNvPr id="1" name="Shape 156"/>
        <p:cNvGrpSpPr/>
        <p:nvPr/>
      </p:nvGrpSpPr>
      <p:grpSpPr>
        <a:xfrm>
          <a:off x="0" y="0"/>
          <a:ext cx="0" cy="0"/>
          <a:chOff x="0" y="0"/>
          <a:chExt cx="0" cy="0"/>
        </a:xfrm>
      </p:grpSpPr>
      <p:pic>
        <p:nvPicPr>
          <p:cNvPr id="157" name="Shape 157" descr="Purple st.jpg"/>
          <p:cNvPicPr preferRelativeResize="0"/>
          <p:nvPr/>
        </p:nvPicPr>
        <p:blipFill rotWithShape="1">
          <a:blip r:embed="rId2">
            <a:alphaModFix/>
          </a:blip>
          <a:srcRect/>
          <a:stretch/>
        </p:blipFill>
        <p:spPr>
          <a:xfrm>
            <a:off x="0" y="0"/>
            <a:ext cx="9144000" cy="6815137"/>
          </a:xfrm>
          <a:prstGeom prst="rect">
            <a:avLst/>
          </a:prstGeom>
          <a:noFill/>
          <a:ln>
            <a:noFill/>
          </a:ln>
        </p:spPr>
      </p:pic>
      <p:sp>
        <p:nvSpPr>
          <p:cNvPr id="158" name="Shape 158"/>
          <p:cNvSpPr txBox="1">
            <a:spLocks noGrp="1"/>
          </p:cNvSpPr>
          <p:nvPr>
            <p:ph type="body" idx="1"/>
          </p:nvPr>
        </p:nvSpPr>
        <p:spPr>
          <a:xfrm>
            <a:off x="247426" y="5791200"/>
            <a:ext cx="2891063" cy="697394"/>
          </a:xfrm>
          <a:prstGeom prst="rect">
            <a:avLst/>
          </a:prstGeom>
          <a:noFill/>
          <a:ln>
            <a:noFill/>
          </a:ln>
        </p:spPr>
        <p:txBody>
          <a:bodyPr spcFirstLastPara="1" wrap="square" lIns="91425" tIns="91425" rIns="91425" bIns="91425" anchor="b" anchorCtr="0"/>
          <a:lstStyle>
            <a:lvl1pPr marL="457200" marR="0" lvl="0" indent="-228600" algn="l" rtl="0">
              <a:lnSpc>
                <a:spcPct val="100000"/>
              </a:lnSpc>
              <a:spcBef>
                <a:spcPts val="0"/>
              </a:spcBef>
              <a:spcAft>
                <a:spcPts val="0"/>
              </a:spcAft>
              <a:buClr>
                <a:schemeClr val="dk2"/>
              </a:buClr>
              <a:buSzPts val="1200"/>
              <a:buFont typeface="Arial"/>
              <a:buNone/>
              <a:defRPr sz="1200" b="0" i="0" u="none" strike="noStrike" cap="none">
                <a:solidFill>
                  <a:srgbClr val="FFFFFF"/>
                </a:solidFill>
                <a:latin typeface="Arial"/>
                <a:ea typeface="Arial"/>
                <a:cs typeface="Arial"/>
                <a:sym typeface="Arial"/>
              </a:defRPr>
            </a:lvl1pPr>
            <a:lvl2pPr marL="914400" marR="0" lvl="1" indent="-228600" algn="l" rtl="0">
              <a:spcBef>
                <a:spcPts val="800"/>
              </a:spcBef>
              <a:spcAft>
                <a:spcPts val="0"/>
              </a:spcAft>
              <a:buClr>
                <a:schemeClr val="dk2"/>
              </a:buClr>
              <a:buSzPts val="2000"/>
              <a:buFont typeface="Arial"/>
              <a:buNone/>
              <a:defRPr sz="2000" b="1" i="0" u="none" strike="noStrike" cap="none">
                <a:solidFill>
                  <a:schemeClr val="dk2"/>
                </a:solidFill>
                <a:latin typeface="Arial"/>
                <a:ea typeface="Arial"/>
                <a:cs typeface="Arial"/>
                <a:sym typeface="Arial"/>
              </a:defRPr>
            </a:lvl2pPr>
            <a:lvl3pPr marL="1371600" marR="0" lvl="2" indent="-228600" algn="l" rtl="0">
              <a:spcBef>
                <a:spcPts val="700"/>
              </a:spcBef>
              <a:spcAft>
                <a:spcPts val="0"/>
              </a:spcAft>
              <a:buClr>
                <a:schemeClr val="dk2"/>
              </a:buClr>
              <a:buSzPts val="1800"/>
              <a:buFont typeface="Arial"/>
              <a:buNone/>
              <a:defRPr sz="1800" b="1" i="0" u="none" strike="noStrike" cap="none">
                <a:solidFill>
                  <a:schemeClr val="dk2"/>
                </a:solidFill>
                <a:latin typeface="Arial"/>
                <a:ea typeface="Arial"/>
                <a:cs typeface="Arial"/>
                <a:sym typeface="Arial"/>
              </a:defRPr>
            </a:lvl3pPr>
            <a:lvl4pPr marL="1828800" marR="0" lvl="3"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4pPr>
            <a:lvl5pPr marL="2286000" marR="0" lvl="4"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5pPr>
            <a:lvl6pPr marL="2743200" marR="0" lvl="5"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6pPr>
            <a:lvl7pPr marL="3200400" marR="0" lvl="6"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7pPr>
            <a:lvl8pPr marL="3657600" marR="0" lvl="7"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8pPr>
            <a:lvl9pPr marL="4114800" marR="0" lvl="8"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9pPr>
          </a:lstStyle>
          <a:p>
            <a:endParaRPr/>
          </a:p>
        </p:txBody>
      </p:sp>
      <p:sp>
        <p:nvSpPr>
          <p:cNvPr id="159" name="Shape 159"/>
          <p:cNvSpPr/>
          <p:nvPr/>
        </p:nvSpPr>
        <p:spPr>
          <a:xfrm>
            <a:off x="255636" y="6632364"/>
            <a:ext cx="2582758" cy="18466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600"/>
              <a:buFont typeface="Arial"/>
              <a:buNone/>
            </a:pPr>
            <a:r>
              <a:rPr lang="en-US" sz="600" b="0" i="0" u="none" strike="noStrike" cap="none">
                <a:solidFill>
                  <a:schemeClr val="lt1"/>
                </a:solidFill>
                <a:latin typeface="Arial"/>
                <a:ea typeface="Arial"/>
                <a:cs typeface="Arial"/>
                <a:sym typeface="Arial"/>
              </a:rPr>
              <a:t>Copyright © 2017 The Nielsen Company. Confidential and proprietary.</a:t>
            </a:r>
            <a:endParaRPr/>
          </a:p>
        </p:txBody>
      </p:sp>
      <p:pic>
        <p:nvPicPr>
          <p:cNvPr id="160" name="Shape 160" descr="N-Element-Tab-White_RGB.png"/>
          <p:cNvPicPr preferRelativeResize="0"/>
          <p:nvPr/>
        </p:nvPicPr>
        <p:blipFill rotWithShape="1">
          <a:blip r:embed="rId3">
            <a:alphaModFix/>
          </a:blip>
          <a:srcRect/>
          <a:stretch/>
        </p:blipFill>
        <p:spPr>
          <a:xfrm>
            <a:off x="8610600" y="0"/>
            <a:ext cx="236539" cy="335148"/>
          </a:xfrm>
          <a:prstGeom prst="rect">
            <a:avLst/>
          </a:prstGeom>
          <a:noFill/>
          <a:ln>
            <a:noFill/>
          </a:ln>
        </p:spPr>
      </p:pic>
      <p:sp>
        <p:nvSpPr>
          <p:cNvPr id="161" name="Shape 161"/>
          <p:cNvSpPr txBox="1">
            <a:spLocks noGrp="1"/>
          </p:cNvSpPr>
          <p:nvPr>
            <p:ph type="ctrTitle"/>
          </p:nvPr>
        </p:nvSpPr>
        <p:spPr>
          <a:xfrm>
            <a:off x="246888" y="2577432"/>
            <a:ext cx="6684264" cy="1310218"/>
          </a:xfrm>
          <a:prstGeom prst="rect">
            <a:avLst/>
          </a:prstGeom>
          <a:noFill/>
          <a:ln>
            <a:noFill/>
          </a:ln>
        </p:spPr>
        <p:txBody>
          <a:bodyPr spcFirstLastPara="1" wrap="square" lIns="91425" tIns="91425" rIns="91425" bIns="91425" anchor="b" anchorCtr="0"/>
          <a:lstStyle>
            <a:lvl1pPr marL="0" marR="0" lvl="0" indent="0" algn="l" rtl="0">
              <a:lnSpc>
                <a:spcPct val="90000"/>
              </a:lnSpc>
              <a:spcBef>
                <a:spcPts val="0"/>
              </a:spcBef>
              <a:spcAft>
                <a:spcPts val="0"/>
              </a:spcAft>
              <a:buSzPts val="1400"/>
              <a:buNone/>
              <a:defRPr sz="4200" b="1" i="0" u="none" strike="noStrike" cap="none">
                <a:solidFill>
                  <a:schemeClr val="lt1"/>
                </a:solidFill>
                <a:latin typeface="Arial"/>
                <a:ea typeface="Arial"/>
                <a:cs typeface="Arial"/>
                <a:sym typeface="Arial"/>
              </a:defRPr>
            </a:lvl1pPr>
            <a:lvl2pPr marL="0" marR="0" lvl="1"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2pPr>
            <a:lvl3pPr marL="0" marR="0" lvl="2"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3pPr>
            <a:lvl4pPr marL="0" marR="0" lvl="3"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4pPr>
            <a:lvl5pPr marL="0" marR="0" lvl="4"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5pPr>
            <a:lvl6pPr marL="457200" marR="0" lvl="5"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6pPr>
            <a:lvl7pPr marL="914400" marR="0" lvl="6"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7pPr>
            <a:lvl8pPr marL="1371600" marR="0" lvl="7"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8pPr>
            <a:lvl9pPr marL="1828800" marR="0" lvl="8"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9pPr>
          </a:lstStyle>
          <a:p>
            <a:endParaRPr/>
          </a:p>
        </p:txBody>
      </p:sp>
      <p:sp>
        <p:nvSpPr>
          <p:cNvPr id="162" name="Shape 162"/>
          <p:cNvSpPr txBox="1">
            <a:spLocks noGrp="1"/>
          </p:cNvSpPr>
          <p:nvPr>
            <p:ph type="subTitle" idx="2"/>
          </p:nvPr>
        </p:nvSpPr>
        <p:spPr>
          <a:xfrm>
            <a:off x="264135" y="4014216"/>
            <a:ext cx="6684264" cy="665162"/>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800"/>
              </a:spcBef>
              <a:spcAft>
                <a:spcPts val="0"/>
              </a:spcAft>
              <a:buClr>
                <a:schemeClr val="dk2"/>
              </a:buClr>
              <a:buSzPts val="2000"/>
              <a:buFont typeface="Arial"/>
              <a:buNone/>
              <a:defRPr sz="2000" b="0" i="0" u="none" strike="noStrike" cap="none">
                <a:solidFill>
                  <a:srgbClr val="FFFFFF"/>
                </a:solidFill>
                <a:latin typeface="Arial"/>
                <a:ea typeface="Arial"/>
                <a:cs typeface="Arial"/>
                <a:sym typeface="Arial"/>
              </a:defRPr>
            </a:lvl1pPr>
            <a:lvl2pPr marL="457200" marR="0" lvl="1" indent="0" algn="ctr" rtl="0">
              <a:spcBef>
                <a:spcPts val="800"/>
              </a:spcBef>
              <a:spcAft>
                <a:spcPts val="0"/>
              </a:spcAft>
              <a:buClr>
                <a:schemeClr val="dk2"/>
              </a:buClr>
              <a:buSzPts val="1600"/>
              <a:buFont typeface="Arial"/>
              <a:buNone/>
              <a:defRPr sz="1600" b="0" i="0" u="none" strike="noStrike" cap="none">
                <a:solidFill>
                  <a:srgbClr val="888888"/>
                </a:solidFill>
                <a:latin typeface="Arial"/>
                <a:ea typeface="Arial"/>
                <a:cs typeface="Arial"/>
                <a:sym typeface="Arial"/>
              </a:defRPr>
            </a:lvl2pPr>
            <a:lvl3pPr marL="914400" marR="0" lvl="2" indent="0" algn="ctr" rtl="0">
              <a:spcBef>
                <a:spcPts val="700"/>
              </a:spcBef>
              <a:spcAft>
                <a:spcPts val="0"/>
              </a:spcAft>
              <a:buClr>
                <a:schemeClr val="dk2"/>
              </a:buClr>
              <a:buSzPts val="1400"/>
              <a:buFont typeface="Arial"/>
              <a:buNone/>
              <a:defRPr sz="1400" b="0" i="0" u="none" strike="noStrike" cap="none">
                <a:solidFill>
                  <a:srgbClr val="888888"/>
                </a:solidFill>
                <a:latin typeface="Arial"/>
                <a:ea typeface="Arial"/>
                <a:cs typeface="Arial"/>
                <a:sym typeface="Arial"/>
              </a:defRPr>
            </a:lvl3pPr>
            <a:lvl4pPr marL="1371600" marR="0" lvl="3" indent="0" algn="ctr" rtl="0">
              <a:spcBef>
                <a:spcPts val="700"/>
              </a:spcBef>
              <a:spcAft>
                <a:spcPts val="0"/>
              </a:spcAft>
              <a:buClr>
                <a:schemeClr val="dk2"/>
              </a:buClr>
              <a:buSzPts val="1200"/>
              <a:buFont typeface="Arial"/>
              <a:buNone/>
              <a:defRPr sz="1200" b="0" i="0" u="none" strike="noStrike" cap="none">
                <a:solidFill>
                  <a:srgbClr val="888888"/>
                </a:solidFill>
                <a:latin typeface="Arial"/>
                <a:ea typeface="Arial"/>
                <a:cs typeface="Arial"/>
                <a:sym typeface="Arial"/>
              </a:defRPr>
            </a:lvl4pPr>
            <a:lvl5pPr marL="1828800" marR="0" lvl="4" indent="0" algn="ctr" rtl="0">
              <a:spcBef>
                <a:spcPts val="700"/>
              </a:spcBef>
              <a:spcAft>
                <a:spcPts val="0"/>
              </a:spcAft>
              <a:buClr>
                <a:schemeClr val="dk2"/>
              </a:buClr>
              <a:buSzPts val="1200"/>
              <a:buFont typeface="Arial"/>
              <a:buNone/>
              <a:defRPr sz="1200" b="0" i="0" u="none" strike="noStrike" cap="none">
                <a:solidFill>
                  <a:srgbClr val="888888"/>
                </a:solidFill>
                <a:latin typeface="Arial"/>
                <a:ea typeface="Arial"/>
                <a:cs typeface="Arial"/>
                <a:sym typeface="Arial"/>
              </a:defRPr>
            </a:lvl5pPr>
            <a:lvl6pPr marL="2286000" marR="0" lvl="5" indent="0" algn="ctr" rtl="0">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6pPr>
            <a:lvl7pPr marL="2743200" marR="0" lvl="6" indent="0" algn="ctr" rtl="0">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7pPr>
            <a:lvl8pPr marL="3200400" marR="0" lvl="7" indent="0" algn="ctr" rtl="0">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8pPr>
            <a:lvl9pPr marL="3657600" marR="0" lvl="8" indent="0" algn="ctr" rtl="0">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image" Target="../media/image1.jpg"/><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pic>
        <p:nvPicPr>
          <p:cNvPr id="10" name="Shape 10" descr="Blue Stri.jpg"/>
          <p:cNvPicPr preferRelativeResize="0"/>
          <p:nvPr/>
        </p:nvPicPr>
        <p:blipFill rotWithShape="1">
          <a:blip r:embed="rId69">
            <a:alphaModFix/>
          </a:blip>
          <a:srcRect/>
          <a:stretch/>
        </p:blipFill>
        <p:spPr>
          <a:xfrm>
            <a:off x="0" y="0"/>
            <a:ext cx="231582" cy="6815137"/>
          </a:xfrm>
          <a:prstGeom prst="rect">
            <a:avLst/>
          </a:prstGeom>
          <a:noFill/>
          <a:ln>
            <a:noFill/>
          </a:ln>
        </p:spPr>
      </p:pic>
      <p:sp>
        <p:nvSpPr>
          <p:cNvPr id="11" name="Shape 11"/>
          <p:cNvSpPr/>
          <p:nvPr/>
        </p:nvSpPr>
        <p:spPr>
          <a:xfrm rot="-5400000">
            <a:off x="-1180192" y="5435465"/>
            <a:ext cx="2569934" cy="184666"/>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600" b="0" i="0" u="none" strike="noStrike" cap="none">
                <a:solidFill>
                  <a:schemeClr val="lt1"/>
                </a:solidFill>
                <a:latin typeface="Arial"/>
                <a:ea typeface="Arial"/>
                <a:cs typeface="Arial"/>
                <a:sym typeface="Arial"/>
              </a:rPr>
              <a:t>Copyright © 2017 The Nielsen Company. Confidential and proprietary.</a:t>
            </a:r>
            <a:endParaRPr/>
          </a:p>
        </p:txBody>
      </p:sp>
      <p:sp>
        <p:nvSpPr>
          <p:cNvPr id="12" name="Shape 12"/>
          <p:cNvSpPr txBox="1">
            <a:spLocks noGrp="1"/>
          </p:cNvSpPr>
          <p:nvPr>
            <p:ph type="title"/>
          </p:nvPr>
        </p:nvSpPr>
        <p:spPr>
          <a:xfrm>
            <a:off x="593725" y="676275"/>
            <a:ext cx="8166100" cy="571500"/>
          </a:xfrm>
          <a:prstGeom prst="rect">
            <a:avLst/>
          </a:prstGeom>
          <a:noFill/>
          <a:ln>
            <a:noFill/>
          </a:ln>
        </p:spPr>
        <p:txBody>
          <a:bodyPr spcFirstLastPara="1" wrap="square" lIns="91425" tIns="91425" rIns="91425" bIns="91425" anchor="b" anchorCtr="0"/>
          <a:lstStyle>
            <a:lvl1pPr marL="0" marR="0" lvl="0" indent="0" algn="l" rtl="0">
              <a:spcBef>
                <a:spcPts val="0"/>
              </a:spcBef>
              <a:spcAft>
                <a:spcPts val="0"/>
              </a:spcAft>
              <a:buSzPts val="1400"/>
              <a:buNone/>
              <a:defRPr sz="3000" b="1" i="0" u="none" strike="noStrike" cap="none">
                <a:solidFill>
                  <a:schemeClr val="dk2"/>
                </a:solidFill>
                <a:latin typeface="Arial"/>
                <a:ea typeface="Arial"/>
                <a:cs typeface="Arial"/>
                <a:sym typeface="Arial"/>
              </a:defRPr>
            </a:lvl1pPr>
            <a:lvl2pPr marL="0" marR="0" lvl="1"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2pPr>
            <a:lvl3pPr marL="0" marR="0" lvl="2"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3pPr>
            <a:lvl4pPr marL="0" marR="0" lvl="3"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4pPr>
            <a:lvl5pPr marL="0" marR="0" lvl="4"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5pPr>
            <a:lvl6pPr marL="457200" marR="0" lvl="5"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6pPr>
            <a:lvl7pPr marL="914400" marR="0" lvl="6"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7pPr>
            <a:lvl8pPr marL="1371600" marR="0" lvl="7"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8pPr>
            <a:lvl9pPr marL="1828800" marR="0" lvl="8"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9pPr>
          </a:lstStyle>
          <a:p>
            <a:endParaRPr/>
          </a:p>
        </p:txBody>
      </p:sp>
      <p:sp>
        <p:nvSpPr>
          <p:cNvPr id="13" name="Shape 13"/>
          <p:cNvSpPr txBox="1">
            <a:spLocks noGrp="1"/>
          </p:cNvSpPr>
          <p:nvPr>
            <p:ph type="body" idx="1"/>
          </p:nvPr>
        </p:nvSpPr>
        <p:spPr>
          <a:xfrm>
            <a:off x="593725" y="2020888"/>
            <a:ext cx="8166100" cy="4078287"/>
          </a:xfrm>
          <a:prstGeom prst="rect">
            <a:avLst/>
          </a:prstGeom>
          <a:noFill/>
          <a:ln>
            <a:noFill/>
          </a:ln>
        </p:spPr>
        <p:txBody>
          <a:bodyPr spcFirstLastPara="1" wrap="square" lIns="91425" tIns="91425" rIns="91425" bIns="91425" anchor="t" anchorCtr="0"/>
          <a:lstStyle>
            <a:lvl1pPr marL="457200" marR="0" lvl="0" indent="-342900" algn="l" rtl="0">
              <a:spcBef>
                <a:spcPts val="80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30200" algn="l" rtl="0">
              <a:spcBef>
                <a:spcPts val="800"/>
              </a:spcBef>
              <a:spcAft>
                <a:spcPts val="0"/>
              </a:spcAft>
              <a:buClr>
                <a:schemeClr val="dk2"/>
              </a:buClr>
              <a:buSzPts val="1600"/>
              <a:buFont typeface="Arial"/>
              <a:buChar char="•"/>
              <a:defRPr sz="1600" b="0" i="0" u="none" strike="noStrike" cap="none">
                <a:solidFill>
                  <a:schemeClr val="dk2"/>
                </a:solidFill>
                <a:latin typeface="Arial"/>
                <a:ea typeface="Arial"/>
                <a:cs typeface="Arial"/>
                <a:sym typeface="Arial"/>
              </a:defRPr>
            </a:lvl2pPr>
            <a:lvl3pPr marL="1371600" marR="0" lvl="2" indent="-317500" algn="l" rtl="0">
              <a:spcBef>
                <a:spcPts val="7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04800" algn="l" rtl="0">
              <a:spcBef>
                <a:spcPts val="7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4pPr>
            <a:lvl5pPr marL="2286000" marR="0" lvl="4" indent="-304800" algn="l" rtl="0">
              <a:spcBef>
                <a:spcPts val="7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14" name="Shape 14"/>
          <p:cNvSpPr txBox="1"/>
          <p:nvPr/>
        </p:nvSpPr>
        <p:spPr>
          <a:xfrm>
            <a:off x="8877412" y="6600632"/>
            <a:ext cx="141064" cy="138499"/>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fld id="{00000000-1234-1234-1234-123412341234}" type="slidenum">
              <a:rPr lang="en-US" sz="900" b="0" i="0" u="none" strike="noStrike" cap="none">
                <a:solidFill>
                  <a:schemeClr val="dk2"/>
                </a:solidFill>
                <a:latin typeface="Arial"/>
                <a:ea typeface="Arial"/>
                <a:cs typeface="Arial"/>
                <a:sym typeface="Arial"/>
              </a:rPr>
              <a:t>‹#›</a:t>
            </a:fld>
            <a:endParaRPr sz="900" b="0" i="0" u="none" strike="noStrike" cap="none">
              <a:solidFill>
                <a:schemeClr val="dk2"/>
              </a:solidFill>
              <a:latin typeface="Arial"/>
              <a:ea typeface="Arial"/>
              <a:cs typeface="Arial"/>
              <a:sym typeface="Arial"/>
            </a:endParaRPr>
          </a:p>
        </p:txBody>
      </p:sp>
      <p:pic>
        <p:nvPicPr>
          <p:cNvPr id="15" name="Shape 15" descr="N-Element-Tab-Blue_RGB.png"/>
          <p:cNvPicPr preferRelativeResize="0"/>
          <p:nvPr/>
        </p:nvPicPr>
        <p:blipFill rotWithShape="1">
          <a:blip r:embed="rId70">
            <a:alphaModFix/>
          </a:blip>
          <a:srcRect/>
          <a:stretch/>
        </p:blipFill>
        <p:spPr>
          <a:xfrm>
            <a:off x="8610600" y="0"/>
            <a:ext cx="235217" cy="336717"/>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53" r:id="rId1"/>
    <p:sldLayoutId id="2147483655"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 id="2147483683" r:id="rId18"/>
    <p:sldLayoutId id="2147483684" r:id="rId19"/>
    <p:sldLayoutId id="2147483685" r:id="rId20"/>
    <p:sldLayoutId id="2147483686" r:id="rId21"/>
    <p:sldLayoutId id="2147483687" r:id="rId22"/>
    <p:sldLayoutId id="2147483688" r:id="rId23"/>
    <p:sldLayoutId id="2147483689" r:id="rId24"/>
    <p:sldLayoutId id="2147483690" r:id="rId25"/>
    <p:sldLayoutId id="2147483691" r:id="rId26"/>
    <p:sldLayoutId id="2147483692" r:id="rId27"/>
    <p:sldLayoutId id="2147483693" r:id="rId28"/>
    <p:sldLayoutId id="2147483694" r:id="rId29"/>
    <p:sldLayoutId id="2147483695" r:id="rId30"/>
    <p:sldLayoutId id="2147483696" r:id="rId31"/>
    <p:sldLayoutId id="2147483697" r:id="rId32"/>
    <p:sldLayoutId id="2147483698" r:id="rId33"/>
    <p:sldLayoutId id="2147483699" r:id="rId34"/>
    <p:sldLayoutId id="2147483700" r:id="rId35"/>
    <p:sldLayoutId id="2147483701" r:id="rId36"/>
    <p:sldLayoutId id="2147483702" r:id="rId37"/>
    <p:sldLayoutId id="2147483703" r:id="rId38"/>
    <p:sldLayoutId id="2147483704" r:id="rId39"/>
    <p:sldLayoutId id="2147483705" r:id="rId40"/>
    <p:sldLayoutId id="2147483706" r:id="rId41"/>
    <p:sldLayoutId id="2147483707" r:id="rId42"/>
    <p:sldLayoutId id="2147483708" r:id="rId43"/>
    <p:sldLayoutId id="2147483709" r:id="rId44"/>
    <p:sldLayoutId id="2147483710" r:id="rId45"/>
    <p:sldLayoutId id="2147483711" r:id="rId46"/>
    <p:sldLayoutId id="2147483712" r:id="rId47"/>
    <p:sldLayoutId id="2147483713" r:id="rId48"/>
    <p:sldLayoutId id="2147483714" r:id="rId49"/>
    <p:sldLayoutId id="2147483715" r:id="rId50"/>
    <p:sldLayoutId id="2147483716" r:id="rId51"/>
    <p:sldLayoutId id="2147483717" r:id="rId52"/>
    <p:sldLayoutId id="2147483718" r:id="rId53"/>
    <p:sldLayoutId id="2147483719" r:id="rId54"/>
    <p:sldLayoutId id="2147483720" r:id="rId55"/>
    <p:sldLayoutId id="2147483721" r:id="rId56"/>
    <p:sldLayoutId id="2147483722" r:id="rId57"/>
    <p:sldLayoutId id="2147483723" r:id="rId58"/>
    <p:sldLayoutId id="2147483724" r:id="rId59"/>
    <p:sldLayoutId id="2147483725" r:id="rId60"/>
    <p:sldLayoutId id="2147483726" r:id="rId61"/>
    <p:sldLayoutId id="2147483727" r:id="rId62"/>
    <p:sldLayoutId id="2147483728" r:id="rId63"/>
    <p:sldLayoutId id="2147483729" r:id="rId64"/>
    <p:sldLayoutId id="2147483730" r:id="rId65"/>
    <p:sldLayoutId id="2147483731" r:id="rId66"/>
    <p:sldLayoutId id="2147483732" r:id="rId6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3.tiff"/></Relationships>
</file>

<file path=ppt/slides/_rels/slide10.xml.rels><?xml version="1.0" encoding="UTF-8" standalone="yes"?>
<Relationships xmlns="http://schemas.openxmlformats.org/package/2006/relationships"><Relationship Id="rId8" Type="http://schemas.openxmlformats.org/officeDocument/2006/relationships/hyperlink" Target="https://kiragona.github.io/react-16-features" TargetMode="External"/><Relationship Id="rId3" Type="http://schemas.openxmlformats.org/officeDocument/2006/relationships/image" Target="../media/image23.tiff"/><Relationship Id="rId7" Type="http://schemas.openxmlformats.org/officeDocument/2006/relationships/image" Target="../media/image32.tiff"/><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31.gif"/><Relationship Id="rId5" Type="http://schemas.openxmlformats.org/officeDocument/2006/relationships/image" Target="../media/image30.gif"/><Relationship Id="rId4" Type="http://schemas.openxmlformats.org/officeDocument/2006/relationships/image" Target="../media/image29.gif"/><Relationship Id="rId9" Type="http://schemas.openxmlformats.org/officeDocument/2006/relationships/image" Target="../media/image33.tiff"/></Relationships>
</file>

<file path=ppt/slides/_rels/slide11.xml.rels><?xml version="1.0" encoding="UTF-8" standalone="yes"?>
<Relationships xmlns="http://schemas.openxmlformats.org/package/2006/relationships"><Relationship Id="rId3" Type="http://schemas.openxmlformats.org/officeDocument/2006/relationships/hyperlink" Target="https://reactjs.org/blog/2017/09/26/react-v16.0.html" TargetMode="External"/><Relationship Id="rId7" Type="http://schemas.openxmlformats.org/officeDocument/2006/relationships/hyperlink" Target="https://hackernoon.com/whats-new-with-server-side-rendering-in-react-16-9b0d78585d67"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hyperlink" Target="https://reactjs.org/blog/2017/09/08/dom-attributes-in-react-16.html" TargetMode="External"/><Relationship Id="rId5" Type="http://schemas.openxmlformats.org/officeDocument/2006/relationships/hyperlink" Target="https://reactjs.org/blog/2017/11/28/react-v16.2.0-fragment-support.html" TargetMode="External"/><Relationship Id="rId4" Type="http://schemas.openxmlformats.org/officeDocument/2006/relationships/hyperlink" Target="https://github.com/acdlite/react-fiber-architecture"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34.tiff"/><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23.tiff"/></Relationships>
</file>

<file path=ppt/slides/_rels/slide2.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hyperlink" Target="https://developer.mozilla.org/en-US/docs/Web/JavaScript/Reference/Global_Objects/Map" TargetMode="External"/><Relationship Id="rId7" Type="http://schemas.openxmlformats.org/officeDocument/2006/relationships/hyperlink" Target="https://www.npmjs.com/package/raf" TargetMode="External"/><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hyperlink" Target="https://babeljs.io/docs/usage/polyfill/" TargetMode="External"/><Relationship Id="rId5" Type="http://schemas.openxmlformats.org/officeDocument/2006/relationships/hyperlink" Target="https://github.com/zloirock/core-js" TargetMode="External"/><Relationship Id="rId4" Type="http://schemas.openxmlformats.org/officeDocument/2006/relationships/hyperlink" Target="https://developer.mozilla.org/en-US/docs/Web/JavaScript/Reference/Global_Objects/Set"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25.gi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6.gi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7.gi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8.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E6510630-0E45-EB44-A7AE-61A22F4ECDD5}"/>
              </a:ext>
            </a:extLst>
          </p:cNvPr>
          <p:cNvSpPr/>
          <p:nvPr/>
        </p:nvSpPr>
        <p:spPr>
          <a:xfrm>
            <a:off x="7095067" y="0"/>
            <a:ext cx="2048933" cy="4995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6B02E01F-49FE-AC42-9AFF-5C461DABA5E7}"/>
              </a:ext>
            </a:extLst>
          </p:cNvPr>
          <p:cNvPicPr>
            <a:picLocks noChangeAspect="1"/>
          </p:cNvPicPr>
          <p:nvPr/>
        </p:nvPicPr>
        <p:blipFill>
          <a:blip r:embed="rId3"/>
          <a:stretch>
            <a:fillRect/>
          </a:stretch>
        </p:blipFill>
        <p:spPr>
          <a:xfrm>
            <a:off x="0" y="-174202"/>
            <a:ext cx="9144000" cy="7032231"/>
          </a:xfrm>
          <a:prstGeom prst="rect">
            <a:avLst/>
          </a:prstGeom>
        </p:spPr>
      </p:pic>
      <p:pic>
        <p:nvPicPr>
          <p:cNvPr id="7" name="Picture 6">
            <a:extLst>
              <a:ext uri="{FF2B5EF4-FFF2-40B4-BE49-F238E27FC236}">
                <a16:creationId xmlns:a16="http://schemas.microsoft.com/office/drawing/2014/main" id="{416F6EDE-3A87-524C-B72A-D1E674CBE15F}"/>
              </a:ext>
            </a:extLst>
          </p:cNvPr>
          <p:cNvPicPr>
            <a:picLocks noChangeAspect="1"/>
          </p:cNvPicPr>
          <p:nvPr/>
        </p:nvPicPr>
        <p:blipFill>
          <a:blip r:embed="rId4"/>
          <a:stretch>
            <a:fillRect/>
          </a:stretch>
        </p:blipFill>
        <p:spPr>
          <a:xfrm rot="775510">
            <a:off x="1491336" y="177363"/>
            <a:ext cx="2131232" cy="1927440"/>
          </a:xfrm>
          <a:prstGeom prst="rect">
            <a:avLst/>
          </a:prstGeom>
        </p:spPr>
      </p:pic>
      <p:sp>
        <p:nvSpPr>
          <p:cNvPr id="3" name="Text Placeholder 2">
            <a:extLst>
              <a:ext uri="{FF2B5EF4-FFF2-40B4-BE49-F238E27FC236}">
                <a16:creationId xmlns:a16="http://schemas.microsoft.com/office/drawing/2014/main" id="{A1138C05-042A-4D4D-BCF8-641610A1A9E1}"/>
              </a:ext>
            </a:extLst>
          </p:cNvPr>
          <p:cNvSpPr>
            <a:spLocks noGrp="1"/>
          </p:cNvSpPr>
          <p:nvPr>
            <p:ph type="body" idx="1"/>
          </p:nvPr>
        </p:nvSpPr>
        <p:spPr>
          <a:xfrm>
            <a:off x="531305" y="1959200"/>
            <a:ext cx="2106799" cy="1126709"/>
          </a:xfrm>
        </p:spPr>
        <p:txBody>
          <a:bodyPr/>
          <a:lstStyle/>
          <a:p>
            <a:r>
              <a:rPr lang="en-US" sz="6600" dirty="0">
                <a:ln>
                  <a:solidFill>
                    <a:schemeClr val="bg1"/>
                  </a:solidFill>
                </a:ln>
                <a:latin typeface="Haettenschweiler" panose="020B0706040902060204" pitchFamily="34" charset="0"/>
                <a:ea typeface="Hiragino Sans W9" panose="020B0400000000000000" pitchFamily="34" charset="-128"/>
                <a:cs typeface="Futura Condensed Medium" panose="020B0602020204020303" pitchFamily="34" charset="-79"/>
              </a:rPr>
              <a:t>the</a:t>
            </a:r>
            <a:endParaRPr lang="en-US" sz="10000" dirty="0">
              <a:ln>
                <a:solidFill>
                  <a:schemeClr val="bg1"/>
                </a:solidFill>
              </a:ln>
              <a:latin typeface="Haettenschweiler" panose="020B0706040902060204" pitchFamily="34" charset="0"/>
              <a:ea typeface="Hiragino Sans W9" panose="020B0400000000000000" pitchFamily="34" charset="-128"/>
              <a:cs typeface="Futura Condensed Medium" panose="020B0602020204020303" pitchFamily="34" charset="-79"/>
            </a:endParaRPr>
          </a:p>
          <a:p>
            <a:endParaRPr lang="en-US" dirty="0"/>
          </a:p>
        </p:txBody>
      </p:sp>
      <p:sp>
        <p:nvSpPr>
          <p:cNvPr id="4" name="Rectangle 3">
            <a:extLst>
              <a:ext uri="{FF2B5EF4-FFF2-40B4-BE49-F238E27FC236}">
                <a16:creationId xmlns:a16="http://schemas.microsoft.com/office/drawing/2014/main" id="{57DE38DC-4312-2544-8FDE-5386B88AA8DA}"/>
              </a:ext>
            </a:extLst>
          </p:cNvPr>
          <p:cNvSpPr/>
          <p:nvPr/>
        </p:nvSpPr>
        <p:spPr>
          <a:xfrm>
            <a:off x="531305" y="2527072"/>
            <a:ext cx="3499676" cy="1569660"/>
          </a:xfrm>
          <a:prstGeom prst="rect">
            <a:avLst/>
          </a:prstGeom>
          <a:ln>
            <a:noFill/>
          </a:ln>
        </p:spPr>
        <p:txBody>
          <a:bodyPr wrap="square">
            <a:spAutoFit/>
          </a:bodyPr>
          <a:lstStyle/>
          <a:p>
            <a:r>
              <a:rPr lang="en-US" sz="9600" b="1" dirty="0">
                <a:ln w="15875">
                  <a:solidFill>
                    <a:schemeClr val="tx1"/>
                  </a:solidFill>
                </a:ln>
                <a:solidFill>
                  <a:srgbClr val="4DD1FD"/>
                </a:solidFill>
                <a:latin typeface="Haettenschweiler" panose="020B0706040902060204" pitchFamily="34" charset="0"/>
                <a:ea typeface="HGSSoeiKakugothicUB" panose="020B0900000000000000" pitchFamily="34" charset="-128"/>
                <a:cs typeface="Dubai" panose="020B0503030403030204" pitchFamily="34" charset="-78"/>
              </a:rPr>
              <a:t>REACT 16</a:t>
            </a:r>
          </a:p>
        </p:txBody>
      </p:sp>
      <p:sp>
        <p:nvSpPr>
          <p:cNvPr id="5" name="Rectangle 4">
            <a:extLst>
              <a:ext uri="{FF2B5EF4-FFF2-40B4-BE49-F238E27FC236}">
                <a16:creationId xmlns:a16="http://schemas.microsoft.com/office/drawing/2014/main" id="{7F1B6FBD-D226-0744-9E2C-7080E09470B0}"/>
              </a:ext>
            </a:extLst>
          </p:cNvPr>
          <p:cNvSpPr/>
          <p:nvPr/>
        </p:nvSpPr>
        <p:spPr>
          <a:xfrm>
            <a:off x="607706" y="3436056"/>
            <a:ext cx="3220753" cy="1569660"/>
          </a:xfrm>
          <a:prstGeom prst="rect">
            <a:avLst/>
          </a:prstGeom>
        </p:spPr>
        <p:txBody>
          <a:bodyPr wrap="none">
            <a:spAutoFit/>
          </a:bodyPr>
          <a:lstStyle/>
          <a:p>
            <a:pPr marL="457200" indent="-228600">
              <a:buClr>
                <a:schemeClr val="dk2"/>
              </a:buClr>
              <a:buSzPts val="1800"/>
            </a:pPr>
            <a:r>
              <a:rPr lang="en-US" sz="9600" dirty="0">
                <a:ln>
                  <a:solidFill>
                    <a:schemeClr val="bg1"/>
                  </a:solidFill>
                </a:ln>
                <a:solidFill>
                  <a:schemeClr val="dk2"/>
                </a:solidFill>
                <a:latin typeface="Haettenschweiler" panose="020B0706040902060204" pitchFamily="34" charset="0"/>
                <a:ea typeface="Hiragino Sans W9" panose="020B0400000000000000" pitchFamily="34" charset="-128"/>
                <a:cs typeface="Futura Condensed Medium" panose="020B0602020204020303" pitchFamily="34" charset="-79"/>
              </a:rPr>
              <a:t>THEORY</a:t>
            </a:r>
          </a:p>
        </p:txBody>
      </p:sp>
      <p:sp>
        <p:nvSpPr>
          <p:cNvPr id="9" name="Rectangle 8">
            <a:extLst>
              <a:ext uri="{FF2B5EF4-FFF2-40B4-BE49-F238E27FC236}">
                <a16:creationId xmlns:a16="http://schemas.microsoft.com/office/drawing/2014/main" id="{A95BD7A7-2E4C-2048-AC52-453DDCFE4742}"/>
              </a:ext>
            </a:extLst>
          </p:cNvPr>
          <p:cNvSpPr/>
          <p:nvPr/>
        </p:nvSpPr>
        <p:spPr>
          <a:xfrm>
            <a:off x="2604476" y="1575856"/>
            <a:ext cx="894216" cy="1569660"/>
          </a:xfrm>
          <a:prstGeom prst="rect">
            <a:avLst/>
          </a:prstGeom>
        </p:spPr>
        <p:txBody>
          <a:bodyPr wrap="square">
            <a:spAutoFit/>
          </a:bodyPr>
          <a:lstStyle/>
          <a:p>
            <a:r>
              <a:rPr lang="en-US" sz="9600" b="1" dirty="0">
                <a:ln>
                  <a:solidFill>
                    <a:schemeClr val="bg1"/>
                  </a:solidFill>
                </a:ln>
                <a:latin typeface="HGPSoeiKakugothicUB" panose="020B0900000000000000" pitchFamily="34" charset="-128"/>
                <a:ea typeface="HGPSoeiKakugothicUB" panose="020B0900000000000000" pitchFamily="34" charset="-128"/>
                <a:cs typeface="Arial Hebrew" pitchFamily="2" charset="-79"/>
              </a:rPr>
              <a:t>G</a:t>
            </a:r>
          </a:p>
        </p:txBody>
      </p:sp>
      <p:sp>
        <p:nvSpPr>
          <p:cNvPr id="2" name="Oval 1">
            <a:extLst>
              <a:ext uri="{FF2B5EF4-FFF2-40B4-BE49-F238E27FC236}">
                <a16:creationId xmlns:a16="http://schemas.microsoft.com/office/drawing/2014/main" id="{45AAE5C2-57F7-CE40-8FEF-37A579A8D96E}"/>
              </a:ext>
            </a:extLst>
          </p:cNvPr>
          <p:cNvSpPr/>
          <p:nvPr/>
        </p:nvSpPr>
        <p:spPr>
          <a:xfrm>
            <a:off x="2353103" y="948377"/>
            <a:ext cx="409903" cy="419148"/>
          </a:xfrm>
          <a:prstGeom prst="ellipse">
            <a:avLst/>
          </a:prstGeom>
          <a:solidFill>
            <a:schemeClr val="tx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49CB840-FB6E-394C-AFB2-BA332795710D}"/>
              </a:ext>
            </a:extLst>
          </p:cNvPr>
          <p:cNvSpPr/>
          <p:nvPr/>
        </p:nvSpPr>
        <p:spPr>
          <a:xfrm>
            <a:off x="2447982" y="1449825"/>
            <a:ext cx="220143" cy="1453052"/>
          </a:xfrm>
          <a:prstGeom prst="rect">
            <a:avLst/>
          </a:prstGeom>
          <a:solidFill>
            <a:schemeClr val="tx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bg1"/>
                </a:solidFill>
              </a:ln>
            </a:endParaRPr>
          </a:p>
        </p:txBody>
      </p:sp>
      <p:sp>
        <p:nvSpPr>
          <p:cNvPr id="6" name="Rectangle 5">
            <a:extLst>
              <a:ext uri="{FF2B5EF4-FFF2-40B4-BE49-F238E27FC236}">
                <a16:creationId xmlns:a16="http://schemas.microsoft.com/office/drawing/2014/main" id="{56DBE259-A443-EE49-8F9E-4A15B60D972A}"/>
              </a:ext>
            </a:extLst>
          </p:cNvPr>
          <p:cNvSpPr/>
          <p:nvPr/>
        </p:nvSpPr>
        <p:spPr>
          <a:xfrm>
            <a:off x="1586234" y="1586833"/>
            <a:ext cx="3153938" cy="1569660"/>
          </a:xfrm>
          <a:prstGeom prst="rect">
            <a:avLst/>
          </a:prstGeom>
        </p:spPr>
        <p:txBody>
          <a:bodyPr wrap="square">
            <a:spAutoFit/>
          </a:bodyPr>
          <a:lstStyle/>
          <a:p>
            <a:r>
              <a:rPr lang="en-US" sz="9600" b="1" dirty="0">
                <a:ln>
                  <a:solidFill>
                    <a:schemeClr val="bg1"/>
                  </a:solidFill>
                </a:ln>
                <a:latin typeface="HGPSoeiKakugothicUB" panose="020B0900000000000000" pitchFamily="34" charset="-128"/>
                <a:ea typeface="HGPSoeiKakugothicUB" panose="020B0900000000000000" pitchFamily="34" charset="-128"/>
                <a:cs typeface="Arial Hebrew" pitchFamily="2" charset="-79"/>
              </a:rPr>
              <a:t>B</a:t>
            </a:r>
          </a:p>
        </p:txBody>
      </p:sp>
      <p:sp>
        <p:nvSpPr>
          <p:cNvPr id="15" name="Shape 528">
            <a:extLst>
              <a:ext uri="{FF2B5EF4-FFF2-40B4-BE49-F238E27FC236}">
                <a16:creationId xmlns:a16="http://schemas.microsoft.com/office/drawing/2014/main" id="{A3FFEE72-9505-7845-87C3-52450BB427F0}"/>
              </a:ext>
            </a:extLst>
          </p:cNvPr>
          <p:cNvSpPr txBox="1">
            <a:spLocks/>
          </p:cNvSpPr>
          <p:nvPr/>
        </p:nvSpPr>
        <p:spPr>
          <a:xfrm>
            <a:off x="607706" y="4371026"/>
            <a:ext cx="6684264" cy="1310218"/>
          </a:xfrm>
          <a:prstGeom prst="rect">
            <a:avLst/>
          </a:prstGeom>
          <a:noFill/>
          <a:ln>
            <a:noFill/>
          </a:ln>
        </p:spPr>
        <p:txBody>
          <a:bodyPr spcFirstLastPara="1" wrap="square" lIns="91425" tIns="0" rIns="91425" bIns="0" anchor="b"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SzPts val="1400"/>
              <a:buNone/>
              <a:defRPr sz="3000" b="1" i="0" u="none" strike="noStrike" cap="none">
                <a:solidFill>
                  <a:schemeClr val="dk2"/>
                </a:solidFill>
                <a:latin typeface="Arial"/>
                <a:ea typeface="Arial"/>
                <a:cs typeface="Arial"/>
                <a:sym typeface="Arial"/>
              </a:defRPr>
            </a:lvl1pPr>
            <a:lvl2pPr marL="0" marR="0" lvl="1"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2pPr>
            <a:lvl3pPr marL="0" marR="0" lvl="2"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3pPr>
            <a:lvl4pPr marL="0" marR="0" lvl="3"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4pPr>
            <a:lvl5pPr marL="0" marR="0" lvl="4"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5pPr>
            <a:lvl6pPr marL="457200" marR="0" lvl="5"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6pPr>
            <a:lvl7pPr marL="914400" marR="0" lvl="6"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7pPr>
            <a:lvl8pPr marL="1371600" marR="0" lvl="7"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8pPr>
            <a:lvl9pPr marL="1828800" marR="0" lvl="8"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9pPr>
          </a:lstStyle>
          <a:p>
            <a:pPr>
              <a:lnSpc>
                <a:spcPct val="90000"/>
              </a:lnSpc>
            </a:pPr>
            <a:r>
              <a:rPr lang="en-US" sz="5400" dirty="0">
                <a:solidFill>
                  <a:schemeClr val="lt1"/>
                </a:solidFill>
                <a:latin typeface="DIN Condensed" pitchFamily="2" charset="0"/>
                <a:ea typeface="HGSSoeiKakugothicUB" panose="020B0900000000000000" pitchFamily="34" charset="-128"/>
              </a:rPr>
              <a:t>What’s new in React 16</a:t>
            </a:r>
          </a:p>
        </p:txBody>
      </p:sp>
      <p:sp>
        <p:nvSpPr>
          <p:cNvPr id="17" name="Shape 527">
            <a:extLst>
              <a:ext uri="{FF2B5EF4-FFF2-40B4-BE49-F238E27FC236}">
                <a16:creationId xmlns:a16="http://schemas.microsoft.com/office/drawing/2014/main" id="{2FC68CE4-57E5-A544-9621-7603CB628E92}"/>
              </a:ext>
            </a:extLst>
          </p:cNvPr>
          <p:cNvSpPr txBox="1">
            <a:spLocks/>
          </p:cNvSpPr>
          <p:nvPr/>
        </p:nvSpPr>
        <p:spPr>
          <a:xfrm>
            <a:off x="607706" y="5927716"/>
            <a:ext cx="2891063" cy="697394"/>
          </a:xfrm>
          <a:prstGeom prst="rect">
            <a:avLst/>
          </a:prstGeom>
          <a:noFill/>
          <a:ln>
            <a:noFill/>
          </a:ln>
        </p:spPr>
        <p:txBody>
          <a:bodyPr spcFirstLastPara="1" wrap="square" lIns="91425" tIns="45700" rIns="91425" bIns="45700" anchor="b" anchorCtr="0">
            <a:noAutofit/>
          </a:bodyPr>
          <a:lstStyle>
            <a:defPPr marR="0" lvl="0" algn="l" rtl="0">
              <a:lnSpc>
                <a:spcPct val="100000"/>
              </a:lnSpc>
              <a:spcBef>
                <a:spcPts val="0"/>
              </a:spcBef>
              <a:spcAft>
                <a:spcPts val="0"/>
              </a:spcAft>
            </a:defPPr>
            <a:lvl1pPr marL="457200" marR="0" lvl="0" indent="-228600" algn="l" rtl="0">
              <a:lnSpc>
                <a:spcPct val="100000"/>
              </a:lnSpc>
              <a:spcBef>
                <a:spcPts val="0"/>
              </a:spcBef>
              <a:spcAft>
                <a:spcPts val="0"/>
              </a:spcAft>
              <a:buClr>
                <a:schemeClr val="dk2"/>
              </a:buClr>
              <a:buSzPts val="1800"/>
              <a:buFont typeface="Arial"/>
              <a:buNone/>
              <a:defRPr sz="1800" b="0" i="0" u="none" strike="noStrike" cap="none">
                <a:solidFill>
                  <a:schemeClr val="dk2"/>
                </a:solidFill>
                <a:latin typeface="Arial"/>
                <a:ea typeface="Arial"/>
                <a:cs typeface="Arial"/>
                <a:sym typeface="Arial"/>
              </a:defRPr>
            </a:lvl1pPr>
            <a:lvl2pPr marL="914400" marR="0" lvl="1" indent="-228600" algn="l" rtl="0">
              <a:lnSpc>
                <a:spcPct val="100000"/>
              </a:lnSpc>
              <a:spcBef>
                <a:spcPts val="800"/>
              </a:spcBef>
              <a:spcAft>
                <a:spcPts val="0"/>
              </a:spcAft>
              <a:buClr>
                <a:schemeClr val="dk2"/>
              </a:buClr>
              <a:buSzPts val="2000"/>
              <a:buFont typeface="Arial"/>
              <a:buNone/>
              <a:defRPr sz="2000" b="1" i="0" u="none" strike="noStrike" cap="none">
                <a:solidFill>
                  <a:schemeClr val="dk2"/>
                </a:solidFill>
                <a:latin typeface="Arial"/>
                <a:ea typeface="Arial"/>
                <a:cs typeface="Arial"/>
                <a:sym typeface="Arial"/>
              </a:defRPr>
            </a:lvl2pPr>
            <a:lvl3pPr marL="1371600" marR="0" lvl="2" indent="-228600" algn="l" rtl="0">
              <a:lnSpc>
                <a:spcPct val="100000"/>
              </a:lnSpc>
              <a:spcBef>
                <a:spcPts val="700"/>
              </a:spcBef>
              <a:spcAft>
                <a:spcPts val="0"/>
              </a:spcAft>
              <a:buClr>
                <a:schemeClr val="dk2"/>
              </a:buClr>
              <a:buSzPts val="1800"/>
              <a:buFont typeface="Arial"/>
              <a:buNone/>
              <a:defRPr sz="1800" b="1" i="0" u="none" strike="noStrike" cap="none">
                <a:solidFill>
                  <a:schemeClr val="dk2"/>
                </a:solidFill>
                <a:latin typeface="Arial"/>
                <a:ea typeface="Arial"/>
                <a:cs typeface="Arial"/>
                <a:sym typeface="Arial"/>
              </a:defRPr>
            </a:lvl3pPr>
            <a:lvl4pPr marL="1828800" marR="0" lvl="3" indent="-228600" algn="l" rtl="0">
              <a:lnSpc>
                <a:spcPct val="100000"/>
              </a:lnSpc>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4pPr>
            <a:lvl5pPr marL="2286000" marR="0" lvl="4" indent="-228600" algn="l" rtl="0">
              <a:lnSpc>
                <a:spcPct val="100000"/>
              </a:lnSpc>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5pPr>
            <a:lvl6pPr marL="2743200" marR="0" lvl="5" indent="-228600" algn="l" rtl="0">
              <a:lnSpc>
                <a:spcPct val="100000"/>
              </a:lnSpc>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6pPr>
            <a:lvl7pPr marL="3200400" marR="0" lvl="6" indent="-228600" algn="l" rtl="0">
              <a:lnSpc>
                <a:spcPct val="100000"/>
              </a:lnSpc>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7pPr>
            <a:lvl8pPr marL="3657600" marR="0" lvl="7" indent="-228600" algn="l" rtl="0">
              <a:lnSpc>
                <a:spcPct val="100000"/>
              </a:lnSpc>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8pPr>
            <a:lvl9pPr marL="4114800" marR="0" lvl="8" indent="-228600" algn="l" rtl="0">
              <a:lnSpc>
                <a:spcPct val="100000"/>
              </a:lnSpc>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9pPr>
          </a:lstStyle>
          <a:p>
            <a:pPr marL="0" indent="0">
              <a:buSzPts val="1200"/>
            </a:pPr>
            <a:r>
              <a:rPr lang="en-US" b="1" dirty="0">
                <a:solidFill>
                  <a:srgbClr val="FFFFFF"/>
                </a:solidFill>
                <a:latin typeface="DIN Condensed" pitchFamily="2" charset="0"/>
              </a:rPr>
              <a:t>Marianna Etelson</a:t>
            </a:r>
            <a:endParaRPr lang="en-US" b="1" dirty="0">
              <a:latin typeface="DIN Condensed" pitchFamily="2" charset="0"/>
            </a:endParaRPr>
          </a:p>
          <a:p>
            <a:pPr marL="0" indent="0">
              <a:buSzPts val="1200"/>
            </a:pPr>
            <a:r>
              <a:rPr lang="en-US" b="1" dirty="0">
                <a:solidFill>
                  <a:srgbClr val="FFFFFF"/>
                </a:solidFill>
                <a:latin typeface="DIN Condensed" pitchFamily="2" charset="0"/>
              </a:rPr>
              <a:t>March, 2018</a:t>
            </a:r>
          </a:p>
        </p:txBody>
      </p:sp>
    </p:spTree>
    <p:extLst>
      <p:ext uri="{BB962C8B-B14F-4D97-AF65-F5344CB8AC3E}">
        <p14:creationId xmlns:p14="http://schemas.microsoft.com/office/powerpoint/2010/main" val="27869395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10"/>
        <p:cNvGrpSpPr/>
        <p:nvPr/>
      </p:nvGrpSpPr>
      <p:grpSpPr>
        <a:xfrm>
          <a:off x="0" y="0"/>
          <a:ext cx="0" cy="0"/>
          <a:chOff x="0" y="0"/>
          <a:chExt cx="0" cy="0"/>
        </a:xfrm>
      </p:grpSpPr>
      <p:sp>
        <p:nvSpPr>
          <p:cNvPr id="612" name="Shape 612"/>
          <p:cNvSpPr txBox="1">
            <a:spLocks noGrp="1"/>
          </p:cNvSpPr>
          <p:nvPr>
            <p:ph type="title"/>
          </p:nvPr>
        </p:nvSpPr>
        <p:spPr>
          <a:xfrm>
            <a:off x="594360" y="676656"/>
            <a:ext cx="8166672" cy="571500"/>
          </a:xfrm>
          <a:prstGeom prst="rect">
            <a:avLst/>
          </a:prstGeom>
          <a:noFill/>
          <a:ln>
            <a:noFill/>
          </a:ln>
        </p:spPr>
        <p:txBody>
          <a:bodyPr spcFirstLastPara="1" wrap="square" lIns="91425" tIns="0" rIns="91425" bIns="0" anchor="b" anchorCtr="0">
            <a:noAutofit/>
          </a:bodyPr>
          <a:lstStyle/>
          <a:p>
            <a:pPr marL="0" marR="0" lvl="0" indent="0" algn="l" rtl="0">
              <a:spcBef>
                <a:spcPts val="0"/>
              </a:spcBef>
              <a:spcAft>
                <a:spcPts val="0"/>
              </a:spcAft>
              <a:buNone/>
            </a:pPr>
            <a:r>
              <a:rPr lang="en-US" sz="3000" b="1" i="0" u="none" strike="noStrike" cap="none" dirty="0">
                <a:solidFill>
                  <a:schemeClr val="dk2"/>
                </a:solidFill>
                <a:latin typeface="Arial"/>
                <a:ea typeface="Arial"/>
                <a:cs typeface="Arial"/>
                <a:sym typeface="Arial"/>
              </a:rPr>
              <a:t>REACT 16 FEATURES</a:t>
            </a:r>
            <a:endParaRPr sz="3000" b="1" i="0" u="none" strike="noStrike" cap="none" dirty="0">
              <a:solidFill>
                <a:schemeClr val="dk2"/>
              </a:solidFill>
              <a:latin typeface="Arial"/>
              <a:ea typeface="Arial"/>
              <a:cs typeface="Arial"/>
              <a:sym typeface="Arial"/>
            </a:endParaRPr>
          </a:p>
        </p:txBody>
      </p:sp>
      <p:grpSp>
        <p:nvGrpSpPr>
          <p:cNvPr id="6" name="Group 5">
            <a:extLst>
              <a:ext uri="{FF2B5EF4-FFF2-40B4-BE49-F238E27FC236}">
                <a16:creationId xmlns:a16="http://schemas.microsoft.com/office/drawing/2014/main" id="{0B9854F2-09BB-5F44-A6D0-67210D308D2A}"/>
              </a:ext>
            </a:extLst>
          </p:cNvPr>
          <p:cNvGrpSpPr/>
          <p:nvPr/>
        </p:nvGrpSpPr>
        <p:grpSpPr>
          <a:xfrm>
            <a:off x="719190" y="4363758"/>
            <a:ext cx="4310011" cy="617838"/>
            <a:chOff x="719190" y="4363758"/>
            <a:chExt cx="4310011" cy="617838"/>
          </a:xfrm>
        </p:grpSpPr>
        <p:pic>
          <p:nvPicPr>
            <p:cNvPr id="21" name="Picture 20">
              <a:extLst>
                <a:ext uri="{FF2B5EF4-FFF2-40B4-BE49-F238E27FC236}">
                  <a16:creationId xmlns:a16="http://schemas.microsoft.com/office/drawing/2014/main" id="{EB4D8687-9820-054D-8A64-26E5C7AEEF27}"/>
                </a:ext>
              </a:extLst>
            </p:cNvPr>
            <p:cNvPicPr>
              <a:picLocks noChangeAspect="1"/>
            </p:cNvPicPr>
            <p:nvPr/>
          </p:nvPicPr>
          <p:blipFill>
            <a:blip r:embed="rId3"/>
            <a:stretch>
              <a:fillRect/>
            </a:stretch>
          </p:blipFill>
          <p:spPr>
            <a:xfrm>
              <a:off x="4322650" y="4462010"/>
              <a:ext cx="464099" cy="426597"/>
            </a:xfrm>
            <a:prstGeom prst="rect">
              <a:avLst/>
            </a:prstGeom>
          </p:spPr>
        </p:pic>
        <p:sp>
          <p:nvSpPr>
            <p:cNvPr id="32" name="Pentagon 31">
              <a:extLst>
                <a:ext uri="{FF2B5EF4-FFF2-40B4-BE49-F238E27FC236}">
                  <a16:creationId xmlns:a16="http://schemas.microsoft.com/office/drawing/2014/main" id="{3FD6D711-F07D-7340-AA28-0AFBECDA3347}"/>
                </a:ext>
              </a:extLst>
            </p:cNvPr>
            <p:cNvSpPr/>
            <p:nvPr/>
          </p:nvSpPr>
          <p:spPr>
            <a:xfrm>
              <a:off x="719190" y="4363758"/>
              <a:ext cx="4310011" cy="617838"/>
            </a:xfrm>
            <a:prstGeom prst="homePlat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solidFill>
                    <a:schemeClr val="tx1"/>
                  </a:solidFill>
                </a:rPr>
                <a:t>Server Side Rendering</a:t>
              </a:r>
            </a:p>
          </p:txBody>
        </p:sp>
      </p:grpSp>
      <p:grpSp>
        <p:nvGrpSpPr>
          <p:cNvPr id="2" name="Group 1">
            <a:extLst>
              <a:ext uri="{FF2B5EF4-FFF2-40B4-BE49-F238E27FC236}">
                <a16:creationId xmlns:a16="http://schemas.microsoft.com/office/drawing/2014/main" id="{0229B08E-0419-EB47-97D7-D7D17DF18AE5}"/>
              </a:ext>
            </a:extLst>
          </p:cNvPr>
          <p:cNvGrpSpPr/>
          <p:nvPr/>
        </p:nvGrpSpPr>
        <p:grpSpPr>
          <a:xfrm>
            <a:off x="719190" y="1333426"/>
            <a:ext cx="4310011" cy="617838"/>
            <a:chOff x="719190" y="1333426"/>
            <a:chExt cx="4310011" cy="617838"/>
          </a:xfrm>
        </p:grpSpPr>
        <p:sp>
          <p:nvSpPr>
            <p:cNvPr id="20" name="Pentagon 19">
              <a:extLst>
                <a:ext uri="{FF2B5EF4-FFF2-40B4-BE49-F238E27FC236}">
                  <a16:creationId xmlns:a16="http://schemas.microsoft.com/office/drawing/2014/main" id="{C5C09DB4-62BC-3B4E-B730-BAE55368DBFE}"/>
                </a:ext>
              </a:extLst>
            </p:cNvPr>
            <p:cNvSpPr/>
            <p:nvPr/>
          </p:nvSpPr>
          <p:spPr>
            <a:xfrm>
              <a:off x="719190" y="1333426"/>
              <a:ext cx="4310011" cy="617838"/>
            </a:xfrm>
            <a:prstGeom prst="homePlat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solidFill>
                    <a:schemeClr val="tx1"/>
                  </a:solidFill>
                </a:rPr>
                <a:t>Fragments &amp; Strings</a:t>
              </a:r>
            </a:p>
          </p:txBody>
        </p:sp>
        <p:pic>
          <p:nvPicPr>
            <p:cNvPr id="37" name="Picture 36">
              <a:extLst>
                <a:ext uri="{FF2B5EF4-FFF2-40B4-BE49-F238E27FC236}">
                  <a16:creationId xmlns:a16="http://schemas.microsoft.com/office/drawing/2014/main" id="{22FB216A-2344-0949-9BF4-D6632D58C9DF}"/>
                </a:ext>
              </a:extLst>
            </p:cNvPr>
            <p:cNvPicPr>
              <a:picLocks noChangeAspect="1"/>
            </p:cNvPicPr>
            <p:nvPr/>
          </p:nvPicPr>
          <p:blipFill>
            <a:blip r:embed="rId3"/>
            <a:stretch>
              <a:fillRect/>
            </a:stretch>
          </p:blipFill>
          <p:spPr>
            <a:xfrm>
              <a:off x="4322650" y="1429046"/>
              <a:ext cx="472102" cy="426597"/>
            </a:xfrm>
            <a:prstGeom prst="rect">
              <a:avLst/>
            </a:prstGeom>
          </p:spPr>
        </p:pic>
      </p:grpSp>
      <p:grpSp>
        <p:nvGrpSpPr>
          <p:cNvPr id="3" name="Group 2">
            <a:extLst>
              <a:ext uri="{FF2B5EF4-FFF2-40B4-BE49-F238E27FC236}">
                <a16:creationId xmlns:a16="http://schemas.microsoft.com/office/drawing/2014/main" id="{F16DF20F-5626-AA48-B5BF-77176C7960B1}"/>
              </a:ext>
            </a:extLst>
          </p:cNvPr>
          <p:cNvGrpSpPr/>
          <p:nvPr/>
        </p:nvGrpSpPr>
        <p:grpSpPr>
          <a:xfrm>
            <a:off x="719190" y="2091009"/>
            <a:ext cx="4310011" cy="617838"/>
            <a:chOff x="719190" y="2091009"/>
            <a:chExt cx="4310011" cy="617838"/>
          </a:xfrm>
        </p:grpSpPr>
        <p:sp>
          <p:nvSpPr>
            <p:cNvPr id="23" name="Pentagon 22">
              <a:extLst>
                <a:ext uri="{FF2B5EF4-FFF2-40B4-BE49-F238E27FC236}">
                  <a16:creationId xmlns:a16="http://schemas.microsoft.com/office/drawing/2014/main" id="{3DBFF77E-1DB9-164F-A882-84D411DA37B0}"/>
                </a:ext>
              </a:extLst>
            </p:cNvPr>
            <p:cNvSpPr/>
            <p:nvPr/>
          </p:nvSpPr>
          <p:spPr>
            <a:xfrm>
              <a:off x="719190" y="2091009"/>
              <a:ext cx="4310011" cy="617838"/>
            </a:xfrm>
            <a:prstGeom prst="homePlat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solidFill>
                    <a:schemeClr val="tx1"/>
                  </a:solidFill>
                </a:rPr>
                <a:t>Error Handling</a:t>
              </a:r>
            </a:p>
          </p:txBody>
        </p:sp>
        <p:pic>
          <p:nvPicPr>
            <p:cNvPr id="18" name="Picture 17">
              <a:extLst>
                <a:ext uri="{FF2B5EF4-FFF2-40B4-BE49-F238E27FC236}">
                  <a16:creationId xmlns:a16="http://schemas.microsoft.com/office/drawing/2014/main" id="{6AEB317A-D73F-E941-8828-2F3F72ED6022}"/>
                </a:ext>
              </a:extLst>
            </p:cNvPr>
            <p:cNvPicPr>
              <a:picLocks noChangeAspect="1"/>
            </p:cNvPicPr>
            <p:nvPr/>
          </p:nvPicPr>
          <p:blipFill>
            <a:blip r:embed="rId3"/>
            <a:stretch>
              <a:fillRect/>
            </a:stretch>
          </p:blipFill>
          <p:spPr>
            <a:xfrm>
              <a:off x="4322650" y="2192095"/>
              <a:ext cx="472102" cy="426597"/>
            </a:xfrm>
            <a:prstGeom prst="rect">
              <a:avLst/>
            </a:prstGeom>
          </p:spPr>
        </p:pic>
      </p:grpSp>
      <p:grpSp>
        <p:nvGrpSpPr>
          <p:cNvPr id="4" name="Group 3">
            <a:extLst>
              <a:ext uri="{FF2B5EF4-FFF2-40B4-BE49-F238E27FC236}">
                <a16:creationId xmlns:a16="http://schemas.microsoft.com/office/drawing/2014/main" id="{830C3DB1-CEF6-C248-BACC-C986712C0D47}"/>
              </a:ext>
            </a:extLst>
          </p:cNvPr>
          <p:cNvGrpSpPr/>
          <p:nvPr/>
        </p:nvGrpSpPr>
        <p:grpSpPr>
          <a:xfrm>
            <a:off x="719190" y="2848592"/>
            <a:ext cx="4310011" cy="617838"/>
            <a:chOff x="719190" y="2848592"/>
            <a:chExt cx="4310011" cy="617838"/>
          </a:xfrm>
        </p:grpSpPr>
        <p:sp>
          <p:nvSpPr>
            <p:cNvPr id="26" name="Pentagon 25">
              <a:extLst>
                <a:ext uri="{FF2B5EF4-FFF2-40B4-BE49-F238E27FC236}">
                  <a16:creationId xmlns:a16="http://schemas.microsoft.com/office/drawing/2014/main" id="{B77997EC-F89F-7641-9D52-097CAD575A44}"/>
                </a:ext>
              </a:extLst>
            </p:cNvPr>
            <p:cNvSpPr/>
            <p:nvPr/>
          </p:nvSpPr>
          <p:spPr>
            <a:xfrm>
              <a:off x="719190" y="2848592"/>
              <a:ext cx="4310011" cy="617838"/>
            </a:xfrm>
            <a:prstGeom prst="homePlat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solidFill>
                    <a:schemeClr val="tx1"/>
                  </a:solidFill>
                </a:rPr>
                <a:t>Portals</a:t>
              </a:r>
            </a:p>
          </p:txBody>
        </p:sp>
        <p:pic>
          <p:nvPicPr>
            <p:cNvPr id="22" name="Picture 21">
              <a:extLst>
                <a:ext uri="{FF2B5EF4-FFF2-40B4-BE49-F238E27FC236}">
                  <a16:creationId xmlns:a16="http://schemas.microsoft.com/office/drawing/2014/main" id="{7CDFB5E7-98E2-C242-8000-BBFA2C4A17D1}"/>
                </a:ext>
              </a:extLst>
            </p:cNvPr>
            <p:cNvPicPr>
              <a:picLocks noChangeAspect="1"/>
            </p:cNvPicPr>
            <p:nvPr/>
          </p:nvPicPr>
          <p:blipFill>
            <a:blip r:embed="rId3"/>
            <a:stretch>
              <a:fillRect/>
            </a:stretch>
          </p:blipFill>
          <p:spPr>
            <a:xfrm>
              <a:off x="4322650" y="2971450"/>
              <a:ext cx="472102" cy="426597"/>
            </a:xfrm>
            <a:prstGeom prst="rect">
              <a:avLst/>
            </a:prstGeom>
          </p:spPr>
        </p:pic>
      </p:grpSp>
      <p:grpSp>
        <p:nvGrpSpPr>
          <p:cNvPr id="5" name="Group 4">
            <a:extLst>
              <a:ext uri="{FF2B5EF4-FFF2-40B4-BE49-F238E27FC236}">
                <a16:creationId xmlns:a16="http://schemas.microsoft.com/office/drawing/2014/main" id="{0E5ED6DF-7725-1A48-B1D3-6A4E38DDCBEE}"/>
              </a:ext>
            </a:extLst>
          </p:cNvPr>
          <p:cNvGrpSpPr/>
          <p:nvPr/>
        </p:nvGrpSpPr>
        <p:grpSpPr>
          <a:xfrm>
            <a:off x="719191" y="3606175"/>
            <a:ext cx="4310010" cy="617838"/>
            <a:chOff x="719191" y="3606175"/>
            <a:chExt cx="4310010" cy="617838"/>
          </a:xfrm>
        </p:grpSpPr>
        <p:sp>
          <p:nvSpPr>
            <p:cNvPr id="29" name="Pentagon 28">
              <a:extLst>
                <a:ext uri="{FF2B5EF4-FFF2-40B4-BE49-F238E27FC236}">
                  <a16:creationId xmlns:a16="http://schemas.microsoft.com/office/drawing/2014/main" id="{0E967A24-5A14-8943-BB8C-6C0A664EFCAB}"/>
                </a:ext>
              </a:extLst>
            </p:cNvPr>
            <p:cNvSpPr/>
            <p:nvPr/>
          </p:nvSpPr>
          <p:spPr>
            <a:xfrm>
              <a:off x="719191" y="3606175"/>
              <a:ext cx="4310010" cy="617838"/>
            </a:xfrm>
            <a:prstGeom prst="homePlat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solidFill>
                    <a:schemeClr val="tx1"/>
                  </a:solidFill>
                </a:rPr>
                <a:t>Custom DOM attributes</a:t>
              </a:r>
            </a:p>
          </p:txBody>
        </p:sp>
        <p:pic>
          <p:nvPicPr>
            <p:cNvPr id="24" name="Picture 23">
              <a:extLst>
                <a:ext uri="{FF2B5EF4-FFF2-40B4-BE49-F238E27FC236}">
                  <a16:creationId xmlns:a16="http://schemas.microsoft.com/office/drawing/2014/main" id="{1BCACAC2-7310-F64D-B1DA-DE986CF8E9D1}"/>
                </a:ext>
              </a:extLst>
            </p:cNvPr>
            <p:cNvPicPr>
              <a:picLocks noChangeAspect="1"/>
            </p:cNvPicPr>
            <p:nvPr/>
          </p:nvPicPr>
          <p:blipFill>
            <a:blip r:embed="rId3"/>
            <a:stretch>
              <a:fillRect/>
            </a:stretch>
          </p:blipFill>
          <p:spPr>
            <a:xfrm>
              <a:off x="4322650" y="3701796"/>
              <a:ext cx="472102" cy="426597"/>
            </a:xfrm>
            <a:prstGeom prst="rect">
              <a:avLst/>
            </a:prstGeom>
          </p:spPr>
        </p:pic>
      </p:grpSp>
      <p:grpSp>
        <p:nvGrpSpPr>
          <p:cNvPr id="7" name="Group 6">
            <a:extLst>
              <a:ext uri="{FF2B5EF4-FFF2-40B4-BE49-F238E27FC236}">
                <a16:creationId xmlns:a16="http://schemas.microsoft.com/office/drawing/2014/main" id="{06A33D53-F072-CC44-A6CA-5B97F1C78F83}"/>
              </a:ext>
            </a:extLst>
          </p:cNvPr>
          <p:cNvGrpSpPr/>
          <p:nvPr/>
        </p:nvGrpSpPr>
        <p:grpSpPr>
          <a:xfrm>
            <a:off x="719190" y="5121342"/>
            <a:ext cx="4310011" cy="617838"/>
            <a:chOff x="719190" y="5121342"/>
            <a:chExt cx="4310011" cy="617838"/>
          </a:xfrm>
        </p:grpSpPr>
        <p:sp>
          <p:nvSpPr>
            <p:cNvPr id="35" name="Pentagon 34">
              <a:extLst>
                <a:ext uri="{FF2B5EF4-FFF2-40B4-BE49-F238E27FC236}">
                  <a16:creationId xmlns:a16="http://schemas.microsoft.com/office/drawing/2014/main" id="{2FB21908-322A-F943-887D-B25CB3C0BB02}"/>
                </a:ext>
              </a:extLst>
            </p:cNvPr>
            <p:cNvSpPr/>
            <p:nvPr/>
          </p:nvSpPr>
          <p:spPr>
            <a:xfrm>
              <a:off x="719190" y="5121342"/>
              <a:ext cx="4310011" cy="617838"/>
            </a:xfrm>
            <a:prstGeom prst="homePlat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solidFill>
                    <a:schemeClr val="tx1"/>
                  </a:solidFill>
                </a:rPr>
                <a:t>New Context API </a:t>
              </a:r>
              <a:r>
                <a:rPr lang="en-US" sz="2000" b="1" dirty="0">
                  <a:solidFill>
                    <a:schemeClr val="tx1"/>
                  </a:solidFill>
                </a:rPr>
                <a:t>(16.3.0)</a:t>
              </a:r>
            </a:p>
          </p:txBody>
        </p:sp>
        <p:pic>
          <p:nvPicPr>
            <p:cNvPr id="25" name="Picture 24">
              <a:extLst>
                <a:ext uri="{FF2B5EF4-FFF2-40B4-BE49-F238E27FC236}">
                  <a16:creationId xmlns:a16="http://schemas.microsoft.com/office/drawing/2014/main" id="{B6C93C46-7BFA-2E4F-AAFB-8BB2FE1AAB0A}"/>
                </a:ext>
              </a:extLst>
            </p:cNvPr>
            <p:cNvPicPr>
              <a:picLocks noChangeAspect="1"/>
            </p:cNvPicPr>
            <p:nvPr/>
          </p:nvPicPr>
          <p:blipFill>
            <a:blip r:embed="rId3"/>
            <a:stretch>
              <a:fillRect/>
            </a:stretch>
          </p:blipFill>
          <p:spPr>
            <a:xfrm>
              <a:off x="4352342" y="5216962"/>
              <a:ext cx="464099" cy="426597"/>
            </a:xfrm>
            <a:prstGeom prst="rect">
              <a:avLst/>
            </a:prstGeom>
          </p:spPr>
        </p:pic>
      </p:grpSp>
      <p:grpSp>
        <p:nvGrpSpPr>
          <p:cNvPr id="8" name="Group 7">
            <a:extLst>
              <a:ext uri="{FF2B5EF4-FFF2-40B4-BE49-F238E27FC236}">
                <a16:creationId xmlns:a16="http://schemas.microsoft.com/office/drawing/2014/main" id="{F1F76D1D-6B36-0640-93A1-F0899B16FF12}"/>
              </a:ext>
            </a:extLst>
          </p:cNvPr>
          <p:cNvGrpSpPr/>
          <p:nvPr/>
        </p:nvGrpSpPr>
        <p:grpSpPr>
          <a:xfrm>
            <a:off x="719190" y="5834800"/>
            <a:ext cx="4310011" cy="617838"/>
            <a:chOff x="719190" y="5834800"/>
            <a:chExt cx="4310011" cy="617838"/>
          </a:xfrm>
        </p:grpSpPr>
        <p:sp>
          <p:nvSpPr>
            <p:cNvPr id="16" name="Pentagon 15">
              <a:extLst>
                <a:ext uri="{FF2B5EF4-FFF2-40B4-BE49-F238E27FC236}">
                  <a16:creationId xmlns:a16="http://schemas.microsoft.com/office/drawing/2014/main" id="{9B40B6FC-61FB-1544-BD85-9A9A815861FF}"/>
                </a:ext>
              </a:extLst>
            </p:cNvPr>
            <p:cNvSpPr/>
            <p:nvPr/>
          </p:nvSpPr>
          <p:spPr>
            <a:xfrm>
              <a:off x="719190" y="5834800"/>
              <a:ext cx="4310011" cy="617838"/>
            </a:xfrm>
            <a:prstGeom prst="homePlat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solidFill>
                    <a:schemeClr val="tx1"/>
                  </a:solidFill>
                </a:rPr>
                <a:t>Breaking changes</a:t>
              </a:r>
            </a:p>
          </p:txBody>
        </p:sp>
        <p:pic>
          <p:nvPicPr>
            <p:cNvPr id="27" name="Picture 26">
              <a:extLst>
                <a:ext uri="{FF2B5EF4-FFF2-40B4-BE49-F238E27FC236}">
                  <a16:creationId xmlns:a16="http://schemas.microsoft.com/office/drawing/2014/main" id="{DAB5F04B-999C-6A45-B48D-1C24BC0A295B}"/>
                </a:ext>
              </a:extLst>
            </p:cNvPr>
            <p:cNvPicPr>
              <a:picLocks noChangeAspect="1"/>
            </p:cNvPicPr>
            <p:nvPr/>
          </p:nvPicPr>
          <p:blipFill>
            <a:blip r:embed="rId3"/>
            <a:stretch>
              <a:fillRect/>
            </a:stretch>
          </p:blipFill>
          <p:spPr>
            <a:xfrm>
              <a:off x="4330653" y="5930420"/>
              <a:ext cx="464099" cy="426597"/>
            </a:xfrm>
            <a:prstGeom prst="rect">
              <a:avLst/>
            </a:prstGeom>
          </p:spPr>
        </p:pic>
      </p:grpSp>
      <p:grpSp>
        <p:nvGrpSpPr>
          <p:cNvPr id="11" name="Group 10">
            <a:extLst>
              <a:ext uri="{FF2B5EF4-FFF2-40B4-BE49-F238E27FC236}">
                <a16:creationId xmlns:a16="http://schemas.microsoft.com/office/drawing/2014/main" id="{AFDCEB60-7156-2D46-A50E-36D3957D45EB}"/>
              </a:ext>
            </a:extLst>
          </p:cNvPr>
          <p:cNvGrpSpPr/>
          <p:nvPr/>
        </p:nvGrpSpPr>
        <p:grpSpPr>
          <a:xfrm>
            <a:off x="1110163" y="2178613"/>
            <a:ext cx="6889072" cy="1200213"/>
            <a:chOff x="4783167" y="2336314"/>
            <a:chExt cx="6731612" cy="1139472"/>
          </a:xfrm>
        </p:grpSpPr>
        <p:sp>
          <p:nvSpPr>
            <p:cNvPr id="10" name="TextBox 9">
              <a:extLst>
                <a:ext uri="{FF2B5EF4-FFF2-40B4-BE49-F238E27FC236}">
                  <a16:creationId xmlns:a16="http://schemas.microsoft.com/office/drawing/2014/main" id="{D006222A-4B79-B64C-84CC-F7732A60E067}"/>
                </a:ext>
              </a:extLst>
            </p:cNvPr>
            <p:cNvSpPr txBox="1"/>
            <p:nvPr/>
          </p:nvSpPr>
          <p:spPr>
            <a:xfrm>
              <a:off x="4783167" y="2979046"/>
              <a:ext cx="6731612" cy="496740"/>
            </a:xfrm>
            <a:prstGeom prst="rect">
              <a:avLst/>
            </a:prstGeom>
            <a:noFill/>
          </p:spPr>
          <p:txBody>
            <a:bodyPr wrap="square" rtlCol="0">
              <a:spAutoFit/>
            </a:bodyPr>
            <a:lstStyle/>
            <a:p>
              <a:pPr algn="ctr"/>
              <a:r>
                <a:rPr lang="en-US" sz="2800" b="1" dirty="0"/>
                <a:t>No Redux or MobX to manage state!!!</a:t>
              </a:r>
            </a:p>
          </p:txBody>
        </p:sp>
        <p:grpSp>
          <p:nvGrpSpPr>
            <p:cNvPr id="33" name="Group 32">
              <a:extLst>
                <a:ext uri="{FF2B5EF4-FFF2-40B4-BE49-F238E27FC236}">
                  <a16:creationId xmlns:a16="http://schemas.microsoft.com/office/drawing/2014/main" id="{C101B6CA-DACB-CB4B-93BD-56136D207675}"/>
                </a:ext>
              </a:extLst>
            </p:cNvPr>
            <p:cNvGrpSpPr/>
            <p:nvPr/>
          </p:nvGrpSpPr>
          <p:grpSpPr>
            <a:xfrm>
              <a:off x="6005553" y="2336314"/>
              <a:ext cx="4310011" cy="617838"/>
              <a:chOff x="719190" y="5121342"/>
              <a:chExt cx="4310011" cy="617838"/>
            </a:xfrm>
          </p:grpSpPr>
          <p:sp>
            <p:nvSpPr>
              <p:cNvPr id="34" name="Pentagon 33">
                <a:extLst>
                  <a:ext uri="{FF2B5EF4-FFF2-40B4-BE49-F238E27FC236}">
                    <a16:creationId xmlns:a16="http://schemas.microsoft.com/office/drawing/2014/main" id="{D69991D6-8480-BB44-B328-5BC94D86D6D7}"/>
                  </a:ext>
                </a:extLst>
              </p:cNvPr>
              <p:cNvSpPr/>
              <p:nvPr/>
            </p:nvSpPr>
            <p:spPr>
              <a:xfrm>
                <a:off x="719190" y="5121342"/>
                <a:ext cx="4310011" cy="617838"/>
              </a:xfrm>
              <a:prstGeom prst="homePlat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solidFill>
                      <a:schemeClr val="tx1"/>
                    </a:solidFill>
                  </a:rPr>
                  <a:t>New Context API </a:t>
                </a:r>
                <a:r>
                  <a:rPr lang="en-US" sz="2000" b="1" dirty="0">
                    <a:solidFill>
                      <a:schemeClr val="tx1"/>
                    </a:solidFill>
                  </a:rPr>
                  <a:t>(16.3.0)</a:t>
                </a:r>
              </a:p>
            </p:txBody>
          </p:sp>
          <p:pic>
            <p:nvPicPr>
              <p:cNvPr id="36" name="Picture 35">
                <a:extLst>
                  <a:ext uri="{FF2B5EF4-FFF2-40B4-BE49-F238E27FC236}">
                    <a16:creationId xmlns:a16="http://schemas.microsoft.com/office/drawing/2014/main" id="{FFFD5FA2-CC89-E34C-9B6D-EF9CC3048648}"/>
                  </a:ext>
                </a:extLst>
              </p:cNvPr>
              <p:cNvPicPr>
                <a:picLocks noChangeAspect="1"/>
              </p:cNvPicPr>
              <p:nvPr/>
            </p:nvPicPr>
            <p:blipFill>
              <a:blip r:embed="rId3"/>
              <a:stretch>
                <a:fillRect/>
              </a:stretch>
            </p:blipFill>
            <p:spPr>
              <a:xfrm>
                <a:off x="4352342" y="5216962"/>
                <a:ext cx="464099" cy="426597"/>
              </a:xfrm>
              <a:prstGeom prst="rect">
                <a:avLst/>
              </a:prstGeom>
            </p:spPr>
          </p:pic>
        </p:grpSp>
      </p:grpSp>
      <p:pic>
        <p:nvPicPr>
          <p:cNvPr id="28" name="Picture 27">
            <a:extLst>
              <a:ext uri="{FF2B5EF4-FFF2-40B4-BE49-F238E27FC236}">
                <a16:creationId xmlns:a16="http://schemas.microsoft.com/office/drawing/2014/main" id="{628A1BEB-CEDE-7546-84D6-7956AC012B91}"/>
              </a:ext>
            </a:extLst>
          </p:cNvPr>
          <p:cNvPicPr>
            <a:picLocks noChangeAspect="1"/>
          </p:cNvPicPr>
          <p:nvPr/>
        </p:nvPicPr>
        <p:blipFill>
          <a:blip r:embed="rId4"/>
          <a:stretch>
            <a:fillRect/>
          </a:stretch>
        </p:blipFill>
        <p:spPr>
          <a:xfrm>
            <a:off x="356698" y="1317605"/>
            <a:ext cx="5055563" cy="3791673"/>
          </a:xfrm>
          <a:prstGeom prst="rect">
            <a:avLst/>
          </a:prstGeom>
        </p:spPr>
      </p:pic>
      <p:pic>
        <p:nvPicPr>
          <p:cNvPr id="31" name="Picture 30">
            <a:extLst>
              <a:ext uri="{FF2B5EF4-FFF2-40B4-BE49-F238E27FC236}">
                <a16:creationId xmlns:a16="http://schemas.microsoft.com/office/drawing/2014/main" id="{AD643443-BC36-334B-A62D-31919EDD0B2A}"/>
              </a:ext>
            </a:extLst>
          </p:cNvPr>
          <p:cNvPicPr>
            <a:picLocks noChangeAspect="1"/>
          </p:cNvPicPr>
          <p:nvPr/>
        </p:nvPicPr>
        <p:blipFill>
          <a:blip r:embed="rId5"/>
          <a:stretch>
            <a:fillRect/>
          </a:stretch>
        </p:blipFill>
        <p:spPr>
          <a:xfrm>
            <a:off x="3982616" y="2150020"/>
            <a:ext cx="4836023" cy="3956746"/>
          </a:xfrm>
          <a:prstGeom prst="rect">
            <a:avLst/>
          </a:prstGeom>
        </p:spPr>
      </p:pic>
      <p:grpSp>
        <p:nvGrpSpPr>
          <p:cNvPr id="43" name="Group 42">
            <a:extLst>
              <a:ext uri="{FF2B5EF4-FFF2-40B4-BE49-F238E27FC236}">
                <a16:creationId xmlns:a16="http://schemas.microsoft.com/office/drawing/2014/main" id="{236810D0-2160-D14F-A5D4-06342EECFDEE}"/>
              </a:ext>
            </a:extLst>
          </p:cNvPr>
          <p:cNvGrpSpPr/>
          <p:nvPr/>
        </p:nvGrpSpPr>
        <p:grpSpPr>
          <a:xfrm>
            <a:off x="619643" y="1480949"/>
            <a:ext cx="7494787" cy="4323344"/>
            <a:chOff x="-4337463" y="3582085"/>
            <a:chExt cx="7494787" cy="4323344"/>
          </a:xfrm>
        </p:grpSpPr>
        <p:pic>
          <p:nvPicPr>
            <p:cNvPr id="44" name="Picture 43">
              <a:extLst>
                <a:ext uri="{FF2B5EF4-FFF2-40B4-BE49-F238E27FC236}">
                  <a16:creationId xmlns:a16="http://schemas.microsoft.com/office/drawing/2014/main" id="{BEA6C935-EE4A-7B42-B180-A6C41AE695EB}"/>
                </a:ext>
              </a:extLst>
            </p:cNvPr>
            <p:cNvPicPr>
              <a:picLocks noChangeAspect="1"/>
            </p:cNvPicPr>
            <p:nvPr/>
          </p:nvPicPr>
          <p:blipFill>
            <a:blip r:embed="rId6"/>
            <a:stretch>
              <a:fillRect/>
            </a:stretch>
          </p:blipFill>
          <p:spPr>
            <a:xfrm>
              <a:off x="-4337463" y="3582085"/>
              <a:ext cx="7494787" cy="3930344"/>
            </a:xfrm>
            <a:prstGeom prst="rect">
              <a:avLst/>
            </a:prstGeom>
          </p:spPr>
        </p:pic>
        <p:sp>
          <p:nvSpPr>
            <p:cNvPr id="45" name="TextBox 44">
              <a:extLst>
                <a:ext uri="{FF2B5EF4-FFF2-40B4-BE49-F238E27FC236}">
                  <a16:creationId xmlns:a16="http://schemas.microsoft.com/office/drawing/2014/main" id="{75330D4E-877F-FD41-9497-A704F2DFB65A}"/>
                </a:ext>
              </a:extLst>
            </p:cNvPr>
            <p:cNvSpPr txBox="1"/>
            <p:nvPr/>
          </p:nvSpPr>
          <p:spPr>
            <a:xfrm>
              <a:off x="-4337462" y="7505319"/>
              <a:ext cx="7494786" cy="400110"/>
            </a:xfrm>
            <a:prstGeom prst="rect">
              <a:avLst/>
            </a:prstGeom>
            <a:solidFill>
              <a:schemeClr val="tx1"/>
            </a:solidFill>
          </p:spPr>
          <p:txBody>
            <a:bodyPr wrap="square" rtlCol="0">
              <a:spAutoFit/>
            </a:bodyPr>
            <a:lstStyle/>
            <a:p>
              <a:pPr algn="ctr"/>
              <a:r>
                <a:rPr lang="en-US" sz="2000" b="1" dirty="0">
                  <a:solidFill>
                    <a:schemeClr val="bg1"/>
                  </a:solidFill>
                  <a:latin typeface="HGSSoeiKakugothicUB" panose="020B0900000000000000" pitchFamily="34" charset="-128"/>
                  <a:ea typeface="HGSSoeiKakugothicUB" panose="020B0900000000000000" pitchFamily="34" charset="-128"/>
                </a:rPr>
                <a:t>with Redux or MobX</a:t>
              </a:r>
            </a:p>
          </p:txBody>
        </p:sp>
      </p:grpSp>
      <p:grpSp>
        <p:nvGrpSpPr>
          <p:cNvPr id="58" name="Group 57">
            <a:extLst>
              <a:ext uri="{FF2B5EF4-FFF2-40B4-BE49-F238E27FC236}">
                <a16:creationId xmlns:a16="http://schemas.microsoft.com/office/drawing/2014/main" id="{ECD0B8F7-6B74-0F4B-9D51-EEC7BDCBA1AC}"/>
              </a:ext>
            </a:extLst>
          </p:cNvPr>
          <p:cNvGrpSpPr/>
          <p:nvPr/>
        </p:nvGrpSpPr>
        <p:grpSpPr>
          <a:xfrm>
            <a:off x="973212" y="1480949"/>
            <a:ext cx="7074295" cy="4827536"/>
            <a:chOff x="1270598" y="1342223"/>
            <a:chExt cx="7074295" cy="4827536"/>
          </a:xfrm>
        </p:grpSpPr>
        <p:pic>
          <p:nvPicPr>
            <p:cNvPr id="59" name="Picture 58">
              <a:extLst>
                <a:ext uri="{FF2B5EF4-FFF2-40B4-BE49-F238E27FC236}">
                  <a16:creationId xmlns:a16="http://schemas.microsoft.com/office/drawing/2014/main" id="{A42E7F8E-969E-AB45-B405-069EF9422617}"/>
                </a:ext>
              </a:extLst>
            </p:cNvPr>
            <p:cNvPicPr>
              <a:picLocks noChangeAspect="1"/>
            </p:cNvPicPr>
            <p:nvPr/>
          </p:nvPicPr>
          <p:blipFill>
            <a:blip r:embed="rId7"/>
            <a:stretch>
              <a:fillRect/>
            </a:stretch>
          </p:blipFill>
          <p:spPr>
            <a:xfrm>
              <a:off x="1270598" y="2164115"/>
              <a:ext cx="7074295" cy="4005644"/>
            </a:xfrm>
            <a:prstGeom prst="rect">
              <a:avLst/>
            </a:prstGeom>
            <a:effectLst>
              <a:outerShdw blurRad="292100" dist="63500" dir="2700000" algn="tl" rotWithShape="0">
                <a:prstClr val="black">
                  <a:alpha val="40000"/>
                </a:prstClr>
              </a:outerShdw>
            </a:effectLst>
          </p:spPr>
        </p:pic>
        <p:grpSp>
          <p:nvGrpSpPr>
            <p:cNvPr id="60" name="Group 59">
              <a:extLst>
                <a:ext uri="{FF2B5EF4-FFF2-40B4-BE49-F238E27FC236}">
                  <a16:creationId xmlns:a16="http://schemas.microsoft.com/office/drawing/2014/main" id="{E1C9F172-3B9D-6247-AEC2-42EF50CE2946}"/>
                </a:ext>
              </a:extLst>
            </p:cNvPr>
            <p:cNvGrpSpPr/>
            <p:nvPr/>
          </p:nvGrpSpPr>
          <p:grpSpPr>
            <a:xfrm>
              <a:off x="2652741" y="1342223"/>
              <a:ext cx="4310011" cy="617838"/>
              <a:chOff x="719190" y="5834800"/>
              <a:chExt cx="4310011" cy="617838"/>
            </a:xfrm>
          </p:grpSpPr>
          <p:sp>
            <p:nvSpPr>
              <p:cNvPr id="61" name="Pentagon 60">
                <a:extLst>
                  <a:ext uri="{FF2B5EF4-FFF2-40B4-BE49-F238E27FC236}">
                    <a16:creationId xmlns:a16="http://schemas.microsoft.com/office/drawing/2014/main" id="{2CC4D404-7FA3-FA4B-AD85-4D6C19856D6C}"/>
                  </a:ext>
                </a:extLst>
              </p:cNvPr>
              <p:cNvSpPr/>
              <p:nvPr/>
            </p:nvSpPr>
            <p:spPr>
              <a:xfrm>
                <a:off x="719190" y="5834800"/>
                <a:ext cx="4310011" cy="617838"/>
              </a:xfrm>
              <a:prstGeom prst="homePlat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solidFill>
                      <a:schemeClr val="tx1"/>
                    </a:solidFill>
                  </a:rPr>
                  <a:t>Breaking changes</a:t>
                </a:r>
              </a:p>
            </p:txBody>
          </p:sp>
          <p:pic>
            <p:nvPicPr>
              <p:cNvPr id="62" name="Picture 61">
                <a:extLst>
                  <a:ext uri="{FF2B5EF4-FFF2-40B4-BE49-F238E27FC236}">
                    <a16:creationId xmlns:a16="http://schemas.microsoft.com/office/drawing/2014/main" id="{A5930292-F305-834D-B571-7D9276310570}"/>
                  </a:ext>
                </a:extLst>
              </p:cNvPr>
              <p:cNvPicPr>
                <a:picLocks noChangeAspect="1"/>
              </p:cNvPicPr>
              <p:nvPr/>
            </p:nvPicPr>
            <p:blipFill>
              <a:blip r:embed="rId3"/>
              <a:stretch>
                <a:fillRect/>
              </a:stretch>
            </p:blipFill>
            <p:spPr>
              <a:xfrm>
                <a:off x="4330653" y="5930420"/>
                <a:ext cx="464099" cy="426597"/>
              </a:xfrm>
              <a:prstGeom prst="rect">
                <a:avLst/>
              </a:prstGeom>
            </p:spPr>
          </p:pic>
        </p:grpSp>
      </p:grpSp>
      <p:pic>
        <p:nvPicPr>
          <p:cNvPr id="46" name="Picture 45">
            <a:hlinkClick r:id="rId8"/>
            <a:extLst>
              <a:ext uri="{FF2B5EF4-FFF2-40B4-BE49-F238E27FC236}">
                <a16:creationId xmlns:a16="http://schemas.microsoft.com/office/drawing/2014/main" id="{800C0FA5-238B-5C44-82E4-A68E0FD31036}"/>
              </a:ext>
            </a:extLst>
          </p:cNvPr>
          <p:cNvPicPr>
            <a:picLocks noChangeAspect="1"/>
          </p:cNvPicPr>
          <p:nvPr/>
        </p:nvPicPr>
        <p:blipFill>
          <a:blip r:embed="rId9"/>
          <a:stretch>
            <a:fillRect/>
          </a:stretch>
        </p:blipFill>
        <p:spPr>
          <a:xfrm>
            <a:off x="5134456" y="2503999"/>
            <a:ext cx="3060087" cy="1931544"/>
          </a:xfrm>
          <a:prstGeom prst="rect">
            <a:avLst/>
          </a:prstGeom>
        </p:spPr>
      </p:pic>
    </p:spTree>
    <p:extLst>
      <p:ext uri="{BB962C8B-B14F-4D97-AF65-F5344CB8AC3E}">
        <p14:creationId xmlns:p14="http://schemas.microsoft.com/office/powerpoint/2010/main" val="1082082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0-#ppt_w/2"/>
                                          </p:val>
                                        </p:tav>
                                        <p:tav tm="100000">
                                          <p:val>
                                            <p:strVal val="#ppt_x"/>
                                          </p:val>
                                        </p:tav>
                                      </p:tavLst>
                                    </p:anim>
                                    <p:anim calcmode="lin" valueType="num">
                                      <p:cBhvr additive="base">
                                        <p:cTn id="14"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0-#ppt_w/2"/>
                                          </p:val>
                                        </p:tav>
                                        <p:tav tm="100000">
                                          <p:val>
                                            <p:strVal val="#ppt_x"/>
                                          </p:val>
                                        </p:tav>
                                      </p:tavLst>
                                    </p:anim>
                                    <p:anim calcmode="lin" valueType="num">
                                      <p:cBhvr additive="base">
                                        <p:cTn id="20"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additive="base">
                                        <p:cTn id="25" dur="500" fill="hold"/>
                                        <p:tgtEl>
                                          <p:spTgt spid="5"/>
                                        </p:tgtEl>
                                        <p:attrNameLst>
                                          <p:attrName>ppt_x</p:attrName>
                                        </p:attrNameLst>
                                      </p:cBhvr>
                                      <p:tavLst>
                                        <p:tav tm="0">
                                          <p:val>
                                            <p:strVal val="0-#ppt_w/2"/>
                                          </p:val>
                                        </p:tav>
                                        <p:tav tm="100000">
                                          <p:val>
                                            <p:strVal val="#ppt_x"/>
                                          </p:val>
                                        </p:tav>
                                      </p:tavLst>
                                    </p:anim>
                                    <p:anim calcmode="lin" valueType="num">
                                      <p:cBhvr additive="base">
                                        <p:cTn id="26"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6"/>
                                        </p:tgtEl>
                                        <p:attrNameLst>
                                          <p:attrName>style.visibility</p:attrName>
                                        </p:attrNameLst>
                                      </p:cBhvr>
                                      <p:to>
                                        <p:strVal val="visible"/>
                                      </p:to>
                                    </p:set>
                                    <p:anim calcmode="lin" valueType="num">
                                      <p:cBhvr additive="base">
                                        <p:cTn id="31" dur="500" fill="hold"/>
                                        <p:tgtEl>
                                          <p:spTgt spid="6"/>
                                        </p:tgtEl>
                                        <p:attrNameLst>
                                          <p:attrName>ppt_x</p:attrName>
                                        </p:attrNameLst>
                                      </p:cBhvr>
                                      <p:tavLst>
                                        <p:tav tm="0">
                                          <p:val>
                                            <p:strVal val="0-#ppt_w/2"/>
                                          </p:val>
                                        </p:tav>
                                        <p:tav tm="100000">
                                          <p:val>
                                            <p:strVal val="#ppt_x"/>
                                          </p:val>
                                        </p:tav>
                                      </p:tavLst>
                                    </p:anim>
                                    <p:anim calcmode="lin" valueType="num">
                                      <p:cBhvr additive="base">
                                        <p:cTn id="32"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31" presetClass="entr" presetSubtype="0" fill="hold" nodeType="clickEffect">
                                  <p:stCondLst>
                                    <p:cond delay="0"/>
                                  </p:stCondLst>
                                  <p:childTnLst>
                                    <p:set>
                                      <p:cBhvr>
                                        <p:cTn id="36" dur="1" fill="hold">
                                          <p:stCondLst>
                                            <p:cond delay="0"/>
                                          </p:stCondLst>
                                        </p:cTn>
                                        <p:tgtEl>
                                          <p:spTgt spid="11"/>
                                        </p:tgtEl>
                                        <p:attrNameLst>
                                          <p:attrName>style.visibility</p:attrName>
                                        </p:attrNameLst>
                                      </p:cBhvr>
                                      <p:to>
                                        <p:strVal val="visible"/>
                                      </p:to>
                                    </p:set>
                                    <p:anim calcmode="lin" valueType="num">
                                      <p:cBhvr>
                                        <p:cTn id="37" dur="1000" fill="hold"/>
                                        <p:tgtEl>
                                          <p:spTgt spid="11"/>
                                        </p:tgtEl>
                                        <p:attrNameLst>
                                          <p:attrName>ppt_w</p:attrName>
                                        </p:attrNameLst>
                                      </p:cBhvr>
                                      <p:tavLst>
                                        <p:tav tm="0">
                                          <p:val>
                                            <p:fltVal val="0"/>
                                          </p:val>
                                        </p:tav>
                                        <p:tav tm="100000">
                                          <p:val>
                                            <p:strVal val="#ppt_w"/>
                                          </p:val>
                                        </p:tav>
                                      </p:tavLst>
                                    </p:anim>
                                    <p:anim calcmode="lin" valueType="num">
                                      <p:cBhvr>
                                        <p:cTn id="38" dur="1000" fill="hold"/>
                                        <p:tgtEl>
                                          <p:spTgt spid="11"/>
                                        </p:tgtEl>
                                        <p:attrNameLst>
                                          <p:attrName>ppt_h</p:attrName>
                                        </p:attrNameLst>
                                      </p:cBhvr>
                                      <p:tavLst>
                                        <p:tav tm="0">
                                          <p:val>
                                            <p:fltVal val="0"/>
                                          </p:val>
                                        </p:tav>
                                        <p:tav tm="100000">
                                          <p:val>
                                            <p:strVal val="#ppt_h"/>
                                          </p:val>
                                        </p:tav>
                                      </p:tavLst>
                                    </p:anim>
                                    <p:anim calcmode="lin" valueType="num">
                                      <p:cBhvr>
                                        <p:cTn id="39" dur="1000" fill="hold"/>
                                        <p:tgtEl>
                                          <p:spTgt spid="11"/>
                                        </p:tgtEl>
                                        <p:attrNameLst>
                                          <p:attrName>style.rotation</p:attrName>
                                        </p:attrNameLst>
                                      </p:cBhvr>
                                      <p:tavLst>
                                        <p:tav tm="0">
                                          <p:val>
                                            <p:fltVal val="90"/>
                                          </p:val>
                                        </p:tav>
                                        <p:tav tm="100000">
                                          <p:val>
                                            <p:fltVal val="0"/>
                                          </p:val>
                                        </p:tav>
                                      </p:tavLst>
                                    </p:anim>
                                    <p:animEffect transition="in" filter="fade">
                                      <p:cBhvr>
                                        <p:cTn id="40" dur="1000"/>
                                        <p:tgtEl>
                                          <p:spTgt spid="11"/>
                                        </p:tgtEl>
                                      </p:cBhvr>
                                    </p:animEffect>
                                  </p:childTnLst>
                                </p:cTn>
                              </p:par>
                              <p:par>
                                <p:cTn id="41" presetID="1" presetClass="exit" presetSubtype="0" fill="hold" nodeType="withEffect">
                                  <p:stCondLst>
                                    <p:cond delay="0"/>
                                  </p:stCondLst>
                                  <p:childTnLst>
                                    <p:set>
                                      <p:cBhvr>
                                        <p:cTn id="42" dur="1" fill="hold">
                                          <p:stCondLst>
                                            <p:cond delay="0"/>
                                          </p:stCondLst>
                                        </p:cTn>
                                        <p:tgtEl>
                                          <p:spTgt spid="2"/>
                                        </p:tgtEl>
                                        <p:attrNameLst>
                                          <p:attrName>style.visibility</p:attrName>
                                        </p:attrNameLst>
                                      </p:cBhvr>
                                      <p:to>
                                        <p:strVal val="hidden"/>
                                      </p:to>
                                    </p:set>
                                  </p:childTnLst>
                                </p:cTn>
                              </p:par>
                              <p:par>
                                <p:cTn id="43" presetID="1" presetClass="exit" presetSubtype="0" fill="hold" nodeType="withEffect">
                                  <p:stCondLst>
                                    <p:cond delay="0"/>
                                  </p:stCondLst>
                                  <p:childTnLst>
                                    <p:set>
                                      <p:cBhvr>
                                        <p:cTn id="44" dur="1" fill="hold">
                                          <p:stCondLst>
                                            <p:cond delay="0"/>
                                          </p:stCondLst>
                                        </p:cTn>
                                        <p:tgtEl>
                                          <p:spTgt spid="3"/>
                                        </p:tgtEl>
                                        <p:attrNameLst>
                                          <p:attrName>style.visibility</p:attrName>
                                        </p:attrNameLst>
                                      </p:cBhvr>
                                      <p:to>
                                        <p:strVal val="hidden"/>
                                      </p:to>
                                    </p:set>
                                  </p:childTnLst>
                                </p:cTn>
                              </p:par>
                              <p:par>
                                <p:cTn id="45" presetID="1" presetClass="exit" presetSubtype="0" fill="hold" nodeType="withEffect">
                                  <p:stCondLst>
                                    <p:cond delay="0"/>
                                  </p:stCondLst>
                                  <p:childTnLst>
                                    <p:set>
                                      <p:cBhvr>
                                        <p:cTn id="46" dur="1" fill="hold">
                                          <p:stCondLst>
                                            <p:cond delay="0"/>
                                          </p:stCondLst>
                                        </p:cTn>
                                        <p:tgtEl>
                                          <p:spTgt spid="4"/>
                                        </p:tgtEl>
                                        <p:attrNameLst>
                                          <p:attrName>style.visibility</p:attrName>
                                        </p:attrNameLst>
                                      </p:cBhvr>
                                      <p:to>
                                        <p:strVal val="hidden"/>
                                      </p:to>
                                    </p:set>
                                  </p:childTnLst>
                                </p:cTn>
                              </p:par>
                              <p:par>
                                <p:cTn id="47" presetID="1" presetClass="exit" presetSubtype="0" fill="hold" nodeType="withEffect">
                                  <p:stCondLst>
                                    <p:cond delay="0"/>
                                  </p:stCondLst>
                                  <p:childTnLst>
                                    <p:set>
                                      <p:cBhvr>
                                        <p:cTn id="48" dur="1" fill="hold">
                                          <p:stCondLst>
                                            <p:cond delay="0"/>
                                          </p:stCondLst>
                                        </p:cTn>
                                        <p:tgtEl>
                                          <p:spTgt spid="5"/>
                                        </p:tgtEl>
                                        <p:attrNameLst>
                                          <p:attrName>style.visibility</p:attrName>
                                        </p:attrNameLst>
                                      </p:cBhvr>
                                      <p:to>
                                        <p:strVal val="hidden"/>
                                      </p:to>
                                    </p:set>
                                  </p:childTnLst>
                                </p:cTn>
                              </p:par>
                              <p:par>
                                <p:cTn id="49" presetID="1" presetClass="exit" presetSubtype="0" fill="hold" nodeType="withEffect">
                                  <p:stCondLst>
                                    <p:cond delay="0"/>
                                  </p:stCondLst>
                                  <p:childTnLst>
                                    <p:set>
                                      <p:cBhvr>
                                        <p:cTn id="50" dur="1" fill="hold">
                                          <p:stCondLst>
                                            <p:cond delay="0"/>
                                          </p:stCondLst>
                                        </p:cTn>
                                        <p:tgtEl>
                                          <p:spTgt spid="6"/>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28"/>
                                        </p:tgtEl>
                                        <p:attrNameLst>
                                          <p:attrName>style.visibility</p:attrName>
                                        </p:attrNameLst>
                                      </p:cBhvr>
                                      <p:to>
                                        <p:strVal val="visible"/>
                                      </p:to>
                                    </p:set>
                                  </p:childTnLst>
                                </p:cTn>
                              </p:par>
                              <p:par>
                                <p:cTn id="55" presetID="1" presetClass="exit" presetSubtype="0" fill="hold" nodeType="withEffect">
                                  <p:stCondLst>
                                    <p:cond delay="0"/>
                                  </p:stCondLst>
                                  <p:childTnLst>
                                    <p:set>
                                      <p:cBhvr>
                                        <p:cTn id="56" dur="1" fill="hold">
                                          <p:stCondLst>
                                            <p:cond delay="0"/>
                                          </p:stCondLst>
                                        </p:cTn>
                                        <p:tgtEl>
                                          <p:spTgt spid="11"/>
                                        </p:tgtEl>
                                        <p:attrNameLst>
                                          <p:attrName>style.visibility</p:attrName>
                                        </p:attrNameLst>
                                      </p:cBhvr>
                                      <p:to>
                                        <p:strVal val="hidden"/>
                                      </p:to>
                                    </p:set>
                                  </p:childTnLst>
                                </p:cTn>
                              </p:par>
                              <p:par>
                                <p:cTn id="57" presetID="1" presetClass="entr" presetSubtype="0" fill="hold" nodeType="withEffect">
                                  <p:stCondLst>
                                    <p:cond delay="0"/>
                                  </p:stCondLst>
                                  <p:childTnLst>
                                    <p:set>
                                      <p:cBhvr>
                                        <p:cTn id="58" dur="1" fill="hold">
                                          <p:stCondLst>
                                            <p:cond delay="0"/>
                                          </p:stCondLst>
                                        </p:cTn>
                                        <p:tgtEl>
                                          <p:spTgt spid="31"/>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43"/>
                                        </p:tgtEl>
                                        <p:attrNameLst>
                                          <p:attrName>style.visibility</p:attrName>
                                        </p:attrNameLst>
                                      </p:cBhvr>
                                      <p:to>
                                        <p:strVal val="visible"/>
                                      </p:to>
                                    </p:set>
                                  </p:childTnLst>
                                </p:cTn>
                              </p:par>
                              <p:par>
                                <p:cTn id="63" presetID="1" presetClass="exit" presetSubtype="0" fill="hold" nodeType="withEffect">
                                  <p:stCondLst>
                                    <p:cond delay="0"/>
                                  </p:stCondLst>
                                  <p:childTnLst>
                                    <p:set>
                                      <p:cBhvr>
                                        <p:cTn id="64" dur="1" fill="hold">
                                          <p:stCondLst>
                                            <p:cond delay="0"/>
                                          </p:stCondLst>
                                        </p:cTn>
                                        <p:tgtEl>
                                          <p:spTgt spid="28"/>
                                        </p:tgtEl>
                                        <p:attrNameLst>
                                          <p:attrName>style.visibility</p:attrName>
                                        </p:attrNameLst>
                                      </p:cBhvr>
                                      <p:to>
                                        <p:strVal val="hidden"/>
                                      </p:to>
                                    </p:set>
                                  </p:childTnLst>
                                </p:cTn>
                              </p:par>
                              <p:par>
                                <p:cTn id="65" presetID="1" presetClass="exit" presetSubtype="0" fill="hold" nodeType="withEffect">
                                  <p:stCondLst>
                                    <p:cond delay="0"/>
                                  </p:stCondLst>
                                  <p:childTnLst>
                                    <p:set>
                                      <p:cBhvr>
                                        <p:cTn id="66" dur="1" fill="hold">
                                          <p:stCondLst>
                                            <p:cond delay="0"/>
                                          </p:stCondLst>
                                        </p:cTn>
                                        <p:tgtEl>
                                          <p:spTgt spid="31"/>
                                        </p:tgtEl>
                                        <p:attrNameLst>
                                          <p:attrName>style.visibility</p:attrName>
                                        </p:attrNameLst>
                                      </p:cBhvr>
                                      <p:to>
                                        <p:strVal val="hidden"/>
                                      </p:to>
                                    </p:set>
                                  </p:childTnLst>
                                </p:cTn>
                              </p:par>
                            </p:childTnLst>
                          </p:cTn>
                        </p:par>
                      </p:childTnLst>
                    </p:cTn>
                  </p:par>
                  <p:par>
                    <p:cTn id="67" fill="hold">
                      <p:stCondLst>
                        <p:cond delay="indefinite"/>
                      </p:stCondLst>
                      <p:childTnLst>
                        <p:par>
                          <p:cTn id="68" fill="hold">
                            <p:stCondLst>
                              <p:cond delay="0"/>
                            </p:stCondLst>
                            <p:childTnLst>
                              <p:par>
                                <p:cTn id="69" presetID="2" presetClass="entr" presetSubtype="8" fill="hold" nodeType="clickEffect">
                                  <p:stCondLst>
                                    <p:cond delay="0"/>
                                  </p:stCondLst>
                                  <p:childTnLst>
                                    <p:set>
                                      <p:cBhvr>
                                        <p:cTn id="70" dur="1" fill="hold">
                                          <p:stCondLst>
                                            <p:cond delay="0"/>
                                          </p:stCondLst>
                                        </p:cTn>
                                        <p:tgtEl>
                                          <p:spTgt spid="2"/>
                                        </p:tgtEl>
                                        <p:attrNameLst>
                                          <p:attrName>style.visibility</p:attrName>
                                        </p:attrNameLst>
                                      </p:cBhvr>
                                      <p:to>
                                        <p:strVal val="visible"/>
                                      </p:to>
                                    </p:set>
                                    <p:anim calcmode="lin" valueType="num">
                                      <p:cBhvr additive="base">
                                        <p:cTn id="71" dur="500" fill="hold"/>
                                        <p:tgtEl>
                                          <p:spTgt spid="2"/>
                                        </p:tgtEl>
                                        <p:attrNameLst>
                                          <p:attrName>ppt_x</p:attrName>
                                        </p:attrNameLst>
                                      </p:cBhvr>
                                      <p:tavLst>
                                        <p:tav tm="0">
                                          <p:val>
                                            <p:strVal val="0-#ppt_w/2"/>
                                          </p:val>
                                        </p:tav>
                                        <p:tav tm="100000">
                                          <p:val>
                                            <p:strVal val="#ppt_x"/>
                                          </p:val>
                                        </p:tav>
                                      </p:tavLst>
                                    </p:anim>
                                    <p:anim calcmode="lin" valueType="num">
                                      <p:cBhvr additive="base">
                                        <p:cTn id="72" dur="500" fill="hold"/>
                                        <p:tgtEl>
                                          <p:spTgt spid="2"/>
                                        </p:tgtEl>
                                        <p:attrNameLst>
                                          <p:attrName>ppt_y</p:attrName>
                                        </p:attrNameLst>
                                      </p:cBhvr>
                                      <p:tavLst>
                                        <p:tav tm="0">
                                          <p:val>
                                            <p:strVal val="#ppt_y"/>
                                          </p:val>
                                        </p:tav>
                                        <p:tav tm="100000">
                                          <p:val>
                                            <p:strVal val="#ppt_y"/>
                                          </p:val>
                                        </p:tav>
                                      </p:tavLst>
                                    </p:anim>
                                  </p:childTnLst>
                                </p:cTn>
                              </p:par>
                              <p:par>
                                <p:cTn id="73" presetID="2" presetClass="entr" presetSubtype="8" fill="hold" nodeType="withEffect">
                                  <p:stCondLst>
                                    <p:cond delay="0"/>
                                  </p:stCondLst>
                                  <p:childTnLst>
                                    <p:set>
                                      <p:cBhvr>
                                        <p:cTn id="74" dur="1" fill="hold">
                                          <p:stCondLst>
                                            <p:cond delay="0"/>
                                          </p:stCondLst>
                                        </p:cTn>
                                        <p:tgtEl>
                                          <p:spTgt spid="3"/>
                                        </p:tgtEl>
                                        <p:attrNameLst>
                                          <p:attrName>style.visibility</p:attrName>
                                        </p:attrNameLst>
                                      </p:cBhvr>
                                      <p:to>
                                        <p:strVal val="visible"/>
                                      </p:to>
                                    </p:set>
                                    <p:anim calcmode="lin" valueType="num">
                                      <p:cBhvr additive="base">
                                        <p:cTn id="75" dur="500" fill="hold"/>
                                        <p:tgtEl>
                                          <p:spTgt spid="3"/>
                                        </p:tgtEl>
                                        <p:attrNameLst>
                                          <p:attrName>ppt_x</p:attrName>
                                        </p:attrNameLst>
                                      </p:cBhvr>
                                      <p:tavLst>
                                        <p:tav tm="0">
                                          <p:val>
                                            <p:strVal val="0-#ppt_w/2"/>
                                          </p:val>
                                        </p:tav>
                                        <p:tav tm="100000">
                                          <p:val>
                                            <p:strVal val="#ppt_x"/>
                                          </p:val>
                                        </p:tav>
                                      </p:tavLst>
                                    </p:anim>
                                    <p:anim calcmode="lin" valueType="num">
                                      <p:cBhvr additive="base">
                                        <p:cTn id="76" dur="500" fill="hold"/>
                                        <p:tgtEl>
                                          <p:spTgt spid="3"/>
                                        </p:tgtEl>
                                        <p:attrNameLst>
                                          <p:attrName>ppt_y</p:attrName>
                                        </p:attrNameLst>
                                      </p:cBhvr>
                                      <p:tavLst>
                                        <p:tav tm="0">
                                          <p:val>
                                            <p:strVal val="#ppt_y"/>
                                          </p:val>
                                        </p:tav>
                                        <p:tav tm="100000">
                                          <p:val>
                                            <p:strVal val="#ppt_y"/>
                                          </p:val>
                                        </p:tav>
                                      </p:tavLst>
                                    </p:anim>
                                  </p:childTnLst>
                                </p:cTn>
                              </p:par>
                              <p:par>
                                <p:cTn id="77" presetID="2" presetClass="entr" presetSubtype="8" fill="hold" nodeType="withEffect">
                                  <p:stCondLst>
                                    <p:cond delay="0"/>
                                  </p:stCondLst>
                                  <p:childTnLst>
                                    <p:set>
                                      <p:cBhvr>
                                        <p:cTn id="78" dur="1" fill="hold">
                                          <p:stCondLst>
                                            <p:cond delay="0"/>
                                          </p:stCondLst>
                                        </p:cTn>
                                        <p:tgtEl>
                                          <p:spTgt spid="4"/>
                                        </p:tgtEl>
                                        <p:attrNameLst>
                                          <p:attrName>style.visibility</p:attrName>
                                        </p:attrNameLst>
                                      </p:cBhvr>
                                      <p:to>
                                        <p:strVal val="visible"/>
                                      </p:to>
                                    </p:set>
                                    <p:anim calcmode="lin" valueType="num">
                                      <p:cBhvr additive="base">
                                        <p:cTn id="79" dur="500" fill="hold"/>
                                        <p:tgtEl>
                                          <p:spTgt spid="4"/>
                                        </p:tgtEl>
                                        <p:attrNameLst>
                                          <p:attrName>ppt_x</p:attrName>
                                        </p:attrNameLst>
                                      </p:cBhvr>
                                      <p:tavLst>
                                        <p:tav tm="0">
                                          <p:val>
                                            <p:strVal val="0-#ppt_w/2"/>
                                          </p:val>
                                        </p:tav>
                                        <p:tav tm="100000">
                                          <p:val>
                                            <p:strVal val="#ppt_x"/>
                                          </p:val>
                                        </p:tav>
                                      </p:tavLst>
                                    </p:anim>
                                    <p:anim calcmode="lin" valueType="num">
                                      <p:cBhvr additive="base">
                                        <p:cTn id="80" dur="500" fill="hold"/>
                                        <p:tgtEl>
                                          <p:spTgt spid="4"/>
                                        </p:tgtEl>
                                        <p:attrNameLst>
                                          <p:attrName>ppt_y</p:attrName>
                                        </p:attrNameLst>
                                      </p:cBhvr>
                                      <p:tavLst>
                                        <p:tav tm="0">
                                          <p:val>
                                            <p:strVal val="#ppt_y"/>
                                          </p:val>
                                        </p:tav>
                                        <p:tav tm="100000">
                                          <p:val>
                                            <p:strVal val="#ppt_y"/>
                                          </p:val>
                                        </p:tav>
                                      </p:tavLst>
                                    </p:anim>
                                  </p:childTnLst>
                                </p:cTn>
                              </p:par>
                              <p:par>
                                <p:cTn id="81" presetID="2" presetClass="entr" presetSubtype="8" fill="hold" nodeType="withEffect">
                                  <p:stCondLst>
                                    <p:cond delay="0"/>
                                  </p:stCondLst>
                                  <p:childTnLst>
                                    <p:set>
                                      <p:cBhvr>
                                        <p:cTn id="82" dur="1" fill="hold">
                                          <p:stCondLst>
                                            <p:cond delay="0"/>
                                          </p:stCondLst>
                                        </p:cTn>
                                        <p:tgtEl>
                                          <p:spTgt spid="5"/>
                                        </p:tgtEl>
                                        <p:attrNameLst>
                                          <p:attrName>style.visibility</p:attrName>
                                        </p:attrNameLst>
                                      </p:cBhvr>
                                      <p:to>
                                        <p:strVal val="visible"/>
                                      </p:to>
                                    </p:set>
                                    <p:anim calcmode="lin" valueType="num">
                                      <p:cBhvr additive="base">
                                        <p:cTn id="83" dur="500" fill="hold"/>
                                        <p:tgtEl>
                                          <p:spTgt spid="5"/>
                                        </p:tgtEl>
                                        <p:attrNameLst>
                                          <p:attrName>ppt_x</p:attrName>
                                        </p:attrNameLst>
                                      </p:cBhvr>
                                      <p:tavLst>
                                        <p:tav tm="0">
                                          <p:val>
                                            <p:strVal val="0-#ppt_w/2"/>
                                          </p:val>
                                        </p:tav>
                                        <p:tav tm="100000">
                                          <p:val>
                                            <p:strVal val="#ppt_x"/>
                                          </p:val>
                                        </p:tav>
                                      </p:tavLst>
                                    </p:anim>
                                    <p:anim calcmode="lin" valueType="num">
                                      <p:cBhvr additive="base">
                                        <p:cTn id="84" dur="500" fill="hold"/>
                                        <p:tgtEl>
                                          <p:spTgt spid="5"/>
                                        </p:tgtEl>
                                        <p:attrNameLst>
                                          <p:attrName>ppt_y</p:attrName>
                                        </p:attrNameLst>
                                      </p:cBhvr>
                                      <p:tavLst>
                                        <p:tav tm="0">
                                          <p:val>
                                            <p:strVal val="#ppt_y"/>
                                          </p:val>
                                        </p:tav>
                                        <p:tav tm="100000">
                                          <p:val>
                                            <p:strVal val="#ppt_y"/>
                                          </p:val>
                                        </p:tav>
                                      </p:tavLst>
                                    </p:anim>
                                  </p:childTnLst>
                                </p:cTn>
                              </p:par>
                              <p:par>
                                <p:cTn id="85" presetID="2" presetClass="entr" presetSubtype="8" fill="hold" nodeType="withEffect">
                                  <p:stCondLst>
                                    <p:cond delay="0"/>
                                  </p:stCondLst>
                                  <p:childTnLst>
                                    <p:set>
                                      <p:cBhvr>
                                        <p:cTn id="86" dur="1" fill="hold">
                                          <p:stCondLst>
                                            <p:cond delay="0"/>
                                          </p:stCondLst>
                                        </p:cTn>
                                        <p:tgtEl>
                                          <p:spTgt spid="6"/>
                                        </p:tgtEl>
                                        <p:attrNameLst>
                                          <p:attrName>style.visibility</p:attrName>
                                        </p:attrNameLst>
                                      </p:cBhvr>
                                      <p:to>
                                        <p:strVal val="visible"/>
                                      </p:to>
                                    </p:set>
                                    <p:anim calcmode="lin" valueType="num">
                                      <p:cBhvr additive="base">
                                        <p:cTn id="87" dur="500" fill="hold"/>
                                        <p:tgtEl>
                                          <p:spTgt spid="6"/>
                                        </p:tgtEl>
                                        <p:attrNameLst>
                                          <p:attrName>ppt_x</p:attrName>
                                        </p:attrNameLst>
                                      </p:cBhvr>
                                      <p:tavLst>
                                        <p:tav tm="0">
                                          <p:val>
                                            <p:strVal val="0-#ppt_w/2"/>
                                          </p:val>
                                        </p:tav>
                                        <p:tav tm="100000">
                                          <p:val>
                                            <p:strVal val="#ppt_x"/>
                                          </p:val>
                                        </p:tav>
                                      </p:tavLst>
                                    </p:anim>
                                    <p:anim calcmode="lin" valueType="num">
                                      <p:cBhvr additive="base">
                                        <p:cTn id="88" dur="500" fill="hold"/>
                                        <p:tgtEl>
                                          <p:spTgt spid="6"/>
                                        </p:tgtEl>
                                        <p:attrNameLst>
                                          <p:attrName>ppt_y</p:attrName>
                                        </p:attrNameLst>
                                      </p:cBhvr>
                                      <p:tavLst>
                                        <p:tav tm="0">
                                          <p:val>
                                            <p:strVal val="#ppt_y"/>
                                          </p:val>
                                        </p:tav>
                                        <p:tav tm="100000">
                                          <p:val>
                                            <p:strVal val="#ppt_y"/>
                                          </p:val>
                                        </p:tav>
                                      </p:tavLst>
                                    </p:anim>
                                  </p:childTnLst>
                                </p:cTn>
                              </p:par>
                              <p:par>
                                <p:cTn id="89" presetID="2" presetClass="entr" presetSubtype="8" fill="hold" nodeType="withEffect">
                                  <p:stCondLst>
                                    <p:cond delay="0"/>
                                  </p:stCondLst>
                                  <p:childTnLst>
                                    <p:set>
                                      <p:cBhvr>
                                        <p:cTn id="90" dur="1" fill="hold">
                                          <p:stCondLst>
                                            <p:cond delay="0"/>
                                          </p:stCondLst>
                                        </p:cTn>
                                        <p:tgtEl>
                                          <p:spTgt spid="7"/>
                                        </p:tgtEl>
                                        <p:attrNameLst>
                                          <p:attrName>style.visibility</p:attrName>
                                        </p:attrNameLst>
                                      </p:cBhvr>
                                      <p:to>
                                        <p:strVal val="visible"/>
                                      </p:to>
                                    </p:set>
                                    <p:anim calcmode="lin" valueType="num">
                                      <p:cBhvr additive="base">
                                        <p:cTn id="91" dur="500" fill="hold"/>
                                        <p:tgtEl>
                                          <p:spTgt spid="7"/>
                                        </p:tgtEl>
                                        <p:attrNameLst>
                                          <p:attrName>ppt_x</p:attrName>
                                        </p:attrNameLst>
                                      </p:cBhvr>
                                      <p:tavLst>
                                        <p:tav tm="0">
                                          <p:val>
                                            <p:strVal val="0-#ppt_w/2"/>
                                          </p:val>
                                        </p:tav>
                                        <p:tav tm="100000">
                                          <p:val>
                                            <p:strVal val="#ppt_x"/>
                                          </p:val>
                                        </p:tav>
                                      </p:tavLst>
                                    </p:anim>
                                    <p:anim calcmode="lin" valueType="num">
                                      <p:cBhvr additive="base">
                                        <p:cTn id="92" dur="500" fill="hold"/>
                                        <p:tgtEl>
                                          <p:spTgt spid="7"/>
                                        </p:tgtEl>
                                        <p:attrNameLst>
                                          <p:attrName>ppt_y</p:attrName>
                                        </p:attrNameLst>
                                      </p:cBhvr>
                                      <p:tavLst>
                                        <p:tav tm="0">
                                          <p:val>
                                            <p:strVal val="#ppt_y"/>
                                          </p:val>
                                        </p:tav>
                                        <p:tav tm="100000">
                                          <p:val>
                                            <p:strVal val="#ppt_y"/>
                                          </p:val>
                                        </p:tav>
                                      </p:tavLst>
                                    </p:anim>
                                  </p:childTnLst>
                                </p:cTn>
                              </p:par>
                              <p:par>
                                <p:cTn id="93" presetID="1" presetClass="exit" presetSubtype="0" fill="hold" nodeType="withEffect">
                                  <p:stCondLst>
                                    <p:cond delay="0"/>
                                  </p:stCondLst>
                                  <p:childTnLst>
                                    <p:set>
                                      <p:cBhvr>
                                        <p:cTn id="94" dur="1" fill="hold">
                                          <p:stCondLst>
                                            <p:cond delay="0"/>
                                          </p:stCondLst>
                                        </p:cTn>
                                        <p:tgtEl>
                                          <p:spTgt spid="43"/>
                                        </p:tgtEl>
                                        <p:attrNameLst>
                                          <p:attrName>style.visibility</p:attrName>
                                        </p:attrNameLst>
                                      </p:cBhvr>
                                      <p:to>
                                        <p:strVal val="hidden"/>
                                      </p:to>
                                    </p:set>
                                  </p:childTnLst>
                                </p:cTn>
                              </p:par>
                            </p:childTnLst>
                          </p:cTn>
                        </p:par>
                      </p:childTnLst>
                    </p:cTn>
                  </p:par>
                  <p:par>
                    <p:cTn id="95" fill="hold">
                      <p:stCondLst>
                        <p:cond delay="indefinite"/>
                      </p:stCondLst>
                      <p:childTnLst>
                        <p:par>
                          <p:cTn id="96" fill="hold">
                            <p:stCondLst>
                              <p:cond delay="0"/>
                            </p:stCondLst>
                            <p:childTnLst>
                              <p:par>
                                <p:cTn id="97" presetID="2" presetClass="entr" presetSubtype="8" fill="hold" nodeType="clickEffect">
                                  <p:stCondLst>
                                    <p:cond delay="0"/>
                                  </p:stCondLst>
                                  <p:childTnLst>
                                    <p:set>
                                      <p:cBhvr>
                                        <p:cTn id="98" dur="1" fill="hold">
                                          <p:stCondLst>
                                            <p:cond delay="0"/>
                                          </p:stCondLst>
                                        </p:cTn>
                                        <p:tgtEl>
                                          <p:spTgt spid="8"/>
                                        </p:tgtEl>
                                        <p:attrNameLst>
                                          <p:attrName>style.visibility</p:attrName>
                                        </p:attrNameLst>
                                      </p:cBhvr>
                                      <p:to>
                                        <p:strVal val="visible"/>
                                      </p:to>
                                    </p:set>
                                    <p:anim calcmode="lin" valueType="num">
                                      <p:cBhvr additive="base">
                                        <p:cTn id="99" dur="500" fill="hold"/>
                                        <p:tgtEl>
                                          <p:spTgt spid="8"/>
                                        </p:tgtEl>
                                        <p:attrNameLst>
                                          <p:attrName>ppt_x</p:attrName>
                                        </p:attrNameLst>
                                      </p:cBhvr>
                                      <p:tavLst>
                                        <p:tav tm="0">
                                          <p:val>
                                            <p:strVal val="0-#ppt_w/2"/>
                                          </p:val>
                                        </p:tav>
                                        <p:tav tm="100000">
                                          <p:val>
                                            <p:strVal val="#ppt_x"/>
                                          </p:val>
                                        </p:tav>
                                      </p:tavLst>
                                    </p:anim>
                                    <p:anim calcmode="lin" valueType="num">
                                      <p:cBhvr additive="base">
                                        <p:cTn id="100"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101" fill="hold">
                      <p:stCondLst>
                        <p:cond delay="indefinite"/>
                      </p:stCondLst>
                      <p:childTnLst>
                        <p:par>
                          <p:cTn id="102" fill="hold">
                            <p:stCondLst>
                              <p:cond delay="0"/>
                            </p:stCondLst>
                            <p:childTnLst>
                              <p:par>
                                <p:cTn id="103" presetID="1" presetClass="entr" presetSubtype="0" fill="hold" nodeType="clickEffect">
                                  <p:stCondLst>
                                    <p:cond delay="0"/>
                                  </p:stCondLst>
                                  <p:childTnLst>
                                    <p:set>
                                      <p:cBhvr>
                                        <p:cTn id="104" dur="1" fill="hold">
                                          <p:stCondLst>
                                            <p:cond delay="0"/>
                                          </p:stCondLst>
                                        </p:cTn>
                                        <p:tgtEl>
                                          <p:spTgt spid="58"/>
                                        </p:tgtEl>
                                        <p:attrNameLst>
                                          <p:attrName>style.visibility</p:attrName>
                                        </p:attrNameLst>
                                      </p:cBhvr>
                                      <p:to>
                                        <p:strVal val="visible"/>
                                      </p:to>
                                    </p:set>
                                  </p:childTnLst>
                                </p:cTn>
                              </p:par>
                              <p:par>
                                <p:cTn id="105" presetID="1" presetClass="exit" presetSubtype="0" fill="hold" nodeType="withEffect">
                                  <p:stCondLst>
                                    <p:cond delay="0"/>
                                  </p:stCondLst>
                                  <p:childTnLst>
                                    <p:set>
                                      <p:cBhvr>
                                        <p:cTn id="106" dur="1" fill="hold">
                                          <p:stCondLst>
                                            <p:cond delay="0"/>
                                          </p:stCondLst>
                                        </p:cTn>
                                        <p:tgtEl>
                                          <p:spTgt spid="2"/>
                                        </p:tgtEl>
                                        <p:attrNameLst>
                                          <p:attrName>style.visibility</p:attrName>
                                        </p:attrNameLst>
                                      </p:cBhvr>
                                      <p:to>
                                        <p:strVal val="hidden"/>
                                      </p:to>
                                    </p:set>
                                  </p:childTnLst>
                                </p:cTn>
                              </p:par>
                              <p:par>
                                <p:cTn id="107" presetID="1" presetClass="exit" presetSubtype="0" fill="hold" nodeType="withEffect">
                                  <p:stCondLst>
                                    <p:cond delay="0"/>
                                  </p:stCondLst>
                                  <p:childTnLst>
                                    <p:set>
                                      <p:cBhvr>
                                        <p:cTn id="108" dur="1" fill="hold">
                                          <p:stCondLst>
                                            <p:cond delay="0"/>
                                          </p:stCondLst>
                                        </p:cTn>
                                        <p:tgtEl>
                                          <p:spTgt spid="3"/>
                                        </p:tgtEl>
                                        <p:attrNameLst>
                                          <p:attrName>style.visibility</p:attrName>
                                        </p:attrNameLst>
                                      </p:cBhvr>
                                      <p:to>
                                        <p:strVal val="hidden"/>
                                      </p:to>
                                    </p:set>
                                  </p:childTnLst>
                                </p:cTn>
                              </p:par>
                              <p:par>
                                <p:cTn id="109" presetID="1" presetClass="exit" presetSubtype="0" fill="hold" nodeType="withEffect">
                                  <p:stCondLst>
                                    <p:cond delay="0"/>
                                  </p:stCondLst>
                                  <p:childTnLst>
                                    <p:set>
                                      <p:cBhvr>
                                        <p:cTn id="110" dur="1" fill="hold">
                                          <p:stCondLst>
                                            <p:cond delay="0"/>
                                          </p:stCondLst>
                                        </p:cTn>
                                        <p:tgtEl>
                                          <p:spTgt spid="4"/>
                                        </p:tgtEl>
                                        <p:attrNameLst>
                                          <p:attrName>style.visibility</p:attrName>
                                        </p:attrNameLst>
                                      </p:cBhvr>
                                      <p:to>
                                        <p:strVal val="hidden"/>
                                      </p:to>
                                    </p:set>
                                  </p:childTnLst>
                                </p:cTn>
                              </p:par>
                              <p:par>
                                <p:cTn id="111" presetID="1" presetClass="exit" presetSubtype="0" fill="hold" nodeType="withEffect">
                                  <p:stCondLst>
                                    <p:cond delay="0"/>
                                  </p:stCondLst>
                                  <p:childTnLst>
                                    <p:set>
                                      <p:cBhvr>
                                        <p:cTn id="112" dur="1" fill="hold">
                                          <p:stCondLst>
                                            <p:cond delay="0"/>
                                          </p:stCondLst>
                                        </p:cTn>
                                        <p:tgtEl>
                                          <p:spTgt spid="5"/>
                                        </p:tgtEl>
                                        <p:attrNameLst>
                                          <p:attrName>style.visibility</p:attrName>
                                        </p:attrNameLst>
                                      </p:cBhvr>
                                      <p:to>
                                        <p:strVal val="hidden"/>
                                      </p:to>
                                    </p:set>
                                  </p:childTnLst>
                                </p:cTn>
                              </p:par>
                              <p:par>
                                <p:cTn id="113" presetID="1" presetClass="exit" presetSubtype="0" fill="hold" nodeType="withEffect">
                                  <p:stCondLst>
                                    <p:cond delay="0"/>
                                  </p:stCondLst>
                                  <p:childTnLst>
                                    <p:set>
                                      <p:cBhvr>
                                        <p:cTn id="114" dur="1" fill="hold">
                                          <p:stCondLst>
                                            <p:cond delay="0"/>
                                          </p:stCondLst>
                                        </p:cTn>
                                        <p:tgtEl>
                                          <p:spTgt spid="6"/>
                                        </p:tgtEl>
                                        <p:attrNameLst>
                                          <p:attrName>style.visibility</p:attrName>
                                        </p:attrNameLst>
                                      </p:cBhvr>
                                      <p:to>
                                        <p:strVal val="hidden"/>
                                      </p:to>
                                    </p:set>
                                  </p:childTnLst>
                                </p:cTn>
                              </p:par>
                              <p:par>
                                <p:cTn id="115" presetID="1" presetClass="exit" presetSubtype="0" fill="hold" nodeType="withEffect">
                                  <p:stCondLst>
                                    <p:cond delay="0"/>
                                  </p:stCondLst>
                                  <p:childTnLst>
                                    <p:set>
                                      <p:cBhvr>
                                        <p:cTn id="116" dur="1" fill="hold">
                                          <p:stCondLst>
                                            <p:cond delay="0"/>
                                          </p:stCondLst>
                                        </p:cTn>
                                        <p:tgtEl>
                                          <p:spTgt spid="7"/>
                                        </p:tgtEl>
                                        <p:attrNameLst>
                                          <p:attrName>style.visibility</p:attrName>
                                        </p:attrNameLst>
                                      </p:cBhvr>
                                      <p:to>
                                        <p:strVal val="hidden"/>
                                      </p:to>
                                    </p:set>
                                  </p:childTnLst>
                                </p:cTn>
                              </p:par>
                              <p:par>
                                <p:cTn id="117" presetID="1" presetClass="exit" presetSubtype="0" fill="hold" nodeType="withEffect">
                                  <p:stCondLst>
                                    <p:cond delay="0"/>
                                  </p:stCondLst>
                                  <p:childTnLst>
                                    <p:set>
                                      <p:cBhvr>
                                        <p:cTn id="118" dur="1" fill="hold">
                                          <p:stCondLst>
                                            <p:cond delay="0"/>
                                          </p:stCondLst>
                                        </p:cTn>
                                        <p:tgtEl>
                                          <p:spTgt spid="8"/>
                                        </p:tgtEl>
                                        <p:attrNameLst>
                                          <p:attrName>style.visibility</p:attrName>
                                        </p:attrNameLst>
                                      </p:cBhvr>
                                      <p:to>
                                        <p:strVal val="hidden"/>
                                      </p:to>
                                    </p:set>
                                  </p:childTnLst>
                                </p:cTn>
                              </p:par>
                            </p:childTnLst>
                          </p:cTn>
                        </p:par>
                      </p:childTnLst>
                    </p:cTn>
                  </p:par>
                  <p:par>
                    <p:cTn id="119" fill="hold">
                      <p:stCondLst>
                        <p:cond delay="indefinite"/>
                      </p:stCondLst>
                      <p:childTnLst>
                        <p:par>
                          <p:cTn id="120" fill="hold">
                            <p:stCondLst>
                              <p:cond delay="0"/>
                            </p:stCondLst>
                            <p:childTnLst>
                              <p:par>
                                <p:cTn id="121" presetID="2" presetClass="entr" presetSubtype="8" fill="hold" nodeType="clickEffect">
                                  <p:stCondLst>
                                    <p:cond delay="0"/>
                                  </p:stCondLst>
                                  <p:childTnLst>
                                    <p:set>
                                      <p:cBhvr>
                                        <p:cTn id="122" dur="1" fill="hold">
                                          <p:stCondLst>
                                            <p:cond delay="0"/>
                                          </p:stCondLst>
                                        </p:cTn>
                                        <p:tgtEl>
                                          <p:spTgt spid="2"/>
                                        </p:tgtEl>
                                        <p:attrNameLst>
                                          <p:attrName>style.visibility</p:attrName>
                                        </p:attrNameLst>
                                      </p:cBhvr>
                                      <p:to>
                                        <p:strVal val="visible"/>
                                      </p:to>
                                    </p:set>
                                    <p:anim calcmode="lin" valueType="num">
                                      <p:cBhvr additive="base">
                                        <p:cTn id="123" dur="500" fill="hold"/>
                                        <p:tgtEl>
                                          <p:spTgt spid="2"/>
                                        </p:tgtEl>
                                        <p:attrNameLst>
                                          <p:attrName>ppt_x</p:attrName>
                                        </p:attrNameLst>
                                      </p:cBhvr>
                                      <p:tavLst>
                                        <p:tav tm="0">
                                          <p:val>
                                            <p:strVal val="0-#ppt_w/2"/>
                                          </p:val>
                                        </p:tav>
                                        <p:tav tm="100000">
                                          <p:val>
                                            <p:strVal val="#ppt_x"/>
                                          </p:val>
                                        </p:tav>
                                      </p:tavLst>
                                    </p:anim>
                                    <p:anim calcmode="lin" valueType="num">
                                      <p:cBhvr additive="base">
                                        <p:cTn id="124" dur="500" fill="hold"/>
                                        <p:tgtEl>
                                          <p:spTgt spid="2"/>
                                        </p:tgtEl>
                                        <p:attrNameLst>
                                          <p:attrName>ppt_y</p:attrName>
                                        </p:attrNameLst>
                                      </p:cBhvr>
                                      <p:tavLst>
                                        <p:tav tm="0">
                                          <p:val>
                                            <p:strVal val="#ppt_y"/>
                                          </p:val>
                                        </p:tav>
                                        <p:tav tm="100000">
                                          <p:val>
                                            <p:strVal val="#ppt_y"/>
                                          </p:val>
                                        </p:tav>
                                      </p:tavLst>
                                    </p:anim>
                                  </p:childTnLst>
                                </p:cTn>
                              </p:par>
                              <p:par>
                                <p:cTn id="125" presetID="2" presetClass="entr" presetSubtype="8" fill="hold" nodeType="withEffect">
                                  <p:stCondLst>
                                    <p:cond delay="0"/>
                                  </p:stCondLst>
                                  <p:childTnLst>
                                    <p:set>
                                      <p:cBhvr>
                                        <p:cTn id="126" dur="1" fill="hold">
                                          <p:stCondLst>
                                            <p:cond delay="0"/>
                                          </p:stCondLst>
                                        </p:cTn>
                                        <p:tgtEl>
                                          <p:spTgt spid="3"/>
                                        </p:tgtEl>
                                        <p:attrNameLst>
                                          <p:attrName>style.visibility</p:attrName>
                                        </p:attrNameLst>
                                      </p:cBhvr>
                                      <p:to>
                                        <p:strVal val="visible"/>
                                      </p:to>
                                    </p:set>
                                    <p:anim calcmode="lin" valueType="num">
                                      <p:cBhvr additive="base">
                                        <p:cTn id="127" dur="500" fill="hold"/>
                                        <p:tgtEl>
                                          <p:spTgt spid="3"/>
                                        </p:tgtEl>
                                        <p:attrNameLst>
                                          <p:attrName>ppt_x</p:attrName>
                                        </p:attrNameLst>
                                      </p:cBhvr>
                                      <p:tavLst>
                                        <p:tav tm="0">
                                          <p:val>
                                            <p:strVal val="0-#ppt_w/2"/>
                                          </p:val>
                                        </p:tav>
                                        <p:tav tm="100000">
                                          <p:val>
                                            <p:strVal val="#ppt_x"/>
                                          </p:val>
                                        </p:tav>
                                      </p:tavLst>
                                    </p:anim>
                                    <p:anim calcmode="lin" valueType="num">
                                      <p:cBhvr additive="base">
                                        <p:cTn id="128" dur="500" fill="hold"/>
                                        <p:tgtEl>
                                          <p:spTgt spid="3"/>
                                        </p:tgtEl>
                                        <p:attrNameLst>
                                          <p:attrName>ppt_y</p:attrName>
                                        </p:attrNameLst>
                                      </p:cBhvr>
                                      <p:tavLst>
                                        <p:tav tm="0">
                                          <p:val>
                                            <p:strVal val="#ppt_y"/>
                                          </p:val>
                                        </p:tav>
                                        <p:tav tm="100000">
                                          <p:val>
                                            <p:strVal val="#ppt_y"/>
                                          </p:val>
                                        </p:tav>
                                      </p:tavLst>
                                    </p:anim>
                                  </p:childTnLst>
                                </p:cTn>
                              </p:par>
                              <p:par>
                                <p:cTn id="129" presetID="2" presetClass="entr" presetSubtype="8" fill="hold" nodeType="withEffect">
                                  <p:stCondLst>
                                    <p:cond delay="0"/>
                                  </p:stCondLst>
                                  <p:childTnLst>
                                    <p:set>
                                      <p:cBhvr>
                                        <p:cTn id="130" dur="1" fill="hold">
                                          <p:stCondLst>
                                            <p:cond delay="0"/>
                                          </p:stCondLst>
                                        </p:cTn>
                                        <p:tgtEl>
                                          <p:spTgt spid="4"/>
                                        </p:tgtEl>
                                        <p:attrNameLst>
                                          <p:attrName>style.visibility</p:attrName>
                                        </p:attrNameLst>
                                      </p:cBhvr>
                                      <p:to>
                                        <p:strVal val="visible"/>
                                      </p:to>
                                    </p:set>
                                    <p:anim calcmode="lin" valueType="num">
                                      <p:cBhvr additive="base">
                                        <p:cTn id="131" dur="500" fill="hold"/>
                                        <p:tgtEl>
                                          <p:spTgt spid="4"/>
                                        </p:tgtEl>
                                        <p:attrNameLst>
                                          <p:attrName>ppt_x</p:attrName>
                                        </p:attrNameLst>
                                      </p:cBhvr>
                                      <p:tavLst>
                                        <p:tav tm="0">
                                          <p:val>
                                            <p:strVal val="0-#ppt_w/2"/>
                                          </p:val>
                                        </p:tav>
                                        <p:tav tm="100000">
                                          <p:val>
                                            <p:strVal val="#ppt_x"/>
                                          </p:val>
                                        </p:tav>
                                      </p:tavLst>
                                    </p:anim>
                                    <p:anim calcmode="lin" valueType="num">
                                      <p:cBhvr additive="base">
                                        <p:cTn id="132" dur="500" fill="hold"/>
                                        <p:tgtEl>
                                          <p:spTgt spid="4"/>
                                        </p:tgtEl>
                                        <p:attrNameLst>
                                          <p:attrName>ppt_y</p:attrName>
                                        </p:attrNameLst>
                                      </p:cBhvr>
                                      <p:tavLst>
                                        <p:tav tm="0">
                                          <p:val>
                                            <p:strVal val="#ppt_y"/>
                                          </p:val>
                                        </p:tav>
                                        <p:tav tm="100000">
                                          <p:val>
                                            <p:strVal val="#ppt_y"/>
                                          </p:val>
                                        </p:tav>
                                      </p:tavLst>
                                    </p:anim>
                                  </p:childTnLst>
                                </p:cTn>
                              </p:par>
                              <p:par>
                                <p:cTn id="133" presetID="2" presetClass="entr" presetSubtype="8" fill="hold" nodeType="withEffect">
                                  <p:stCondLst>
                                    <p:cond delay="0"/>
                                  </p:stCondLst>
                                  <p:childTnLst>
                                    <p:set>
                                      <p:cBhvr>
                                        <p:cTn id="134" dur="1" fill="hold">
                                          <p:stCondLst>
                                            <p:cond delay="0"/>
                                          </p:stCondLst>
                                        </p:cTn>
                                        <p:tgtEl>
                                          <p:spTgt spid="5"/>
                                        </p:tgtEl>
                                        <p:attrNameLst>
                                          <p:attrName>style.visibility</p:attrName>
                                        </p:attrNameLst>
                                      </p:cBhvr>
                                      <p:to>
                                        <p:strVal val="visible"/>
                                      </p:to>
                                    </p:set>
                                    <p:anim calcmode="lin" valueType="num">
                                      <p:cBhvr additive="base">
                                        <p:cTn id="135" dur="500" fill="hold"/>
                                        <p:tgtEl>
                                          <p:spTgt spid="5"/>
                                        </p:tgtEl>
                                        <p:attrNameLst>
                                          <p:attrName>ppt_x</p:attrName>
                                        </p:attrNameLst>
                                      </p:cBhvr>
                                      <p:tavLst>
                                        <p:tav tm="0">
                                          <p:val>
                                            <p:strVal val="0-#ppt_w/2"/>
                                          </p:val>
                                        </p:tav>
                                        <p:tav tm="100000">
                                          <p:val>
                                            <p:strVal val="#ppt_x"/>
                                          </p:val>
                                        </p:tav>
                                      </p:tavLst>
                                    </p:anim>
                                    <p:anim calcmode="lin" valueType="num">
                                      <p:cBhvr additive="base">
                                        <p:cTn id="136" dur="500" fill="hold"/>
                                        <p:tgtEl>
                                          <p:spTgt spid="5"/>
                                        </p:tgtEl>
                                        <p:attrNameLst>
                                          <p:attrName>ppt_y</p:attrName>
                                        </p:attrNameLst>
                                      </p:cBhvr>
                                      <p:tavLst>
                                        <p:tav tm="0">
                                          <p:val>
                                            <p:strVal val="#ppt_y"/>
                                          </p:val>
                                        </p:tav>
                                        <p:tav tm="100000">
                                          <p:val>
                                            <p:strVal val="#ppt_y"/>
                                          </p:val>
                                        </p:tav>
                                      </p:tavLst>
                                    </p:anim>
                                  </p:childTnLst>
                                </p:cTn>
                              </p:par>
                              <p:par>
                                <p:cTn id="137" presetID="2" presetClass="entr" presetSubtype="8" fill="hold" nodeType="withEffect">
                                  <p:stCondLst>
                                    <p:cond delay="0"/>
                                  </p:stCondLst>
                                  <p:childTnLst>
                                    <p:set>
                                      <p:cBhvr>
                                        <p:cTn id="138" dur="1" fill="hold">
                                          <p:stCondLst>
                                            <p:cond delay="0"/>
                                          </p:stCondLst>
                                        </p:cTn>
                                        <p:tgtEl>
                                          <p:spTgt spid="6"/>
                                        </p:tgtEl>
                                        <p:attrNameLst>
                                          <p:attrName>style.visibility</p:attrName>
                                        </p:attrNameLst>
                                      </p:cBhvr>
                                      <p:to>
                                        <p:strVal val="visible"/>
                                      </p:to>
                                    </p:set>
                                    <p:anim calcmode="lin" valueType="num">
                                      <p:cBhvr additive="base">
                                        <p:cTn id="139" dur="500" fill="hold"/>
                                        <p:tgtEl>
                                          <p:spTgt spid="6"/>
                                        </p:tgtEl>
                                        <p:attrNameLst>
                                          <p:attrName>ppt_x</p:attrName>
                                        </p:attrNameLst>
                                      </p:cBhvr>
                                      <p:tavLst>
                                        <p:tav tm="0">
                                          <p:val>
                                            <p:strVal val="0-#ppt_w/2"/>
                                          </p:val>
                                        </p:tav>
                                        <p:tav tm="100000">
                                          <p:val>
                                            <p:strVal val="#ppt_x"/>
                                          </p:val>
                                        </p:tav>
                                      </p:tavLst>
                                    </p:anim>
                                    <p:anim calcmode="lin" valueType="num">
                                      <p:cBhvr additive="base">
                                        <p:cTn id="140" dur="500" fill="hold"/>
                                        <p:tgtEl>
                                          <p:spTgt spid="6"/>
                                        </p:tgtEl>
                                        <p:attrNameLst>
                                          <p:attrName>ppt_y</p:attrName>
                                        </p:attrNameLst>
                                      </p:cBhvr>
                                      <p:tavLst>
                                        <p:tav tm="0">
                                          <p:val>
                                            <p:strVal val="#ppt_y"/>
                                          </p:val>
                                        </p:tav>
                                        <p:tav tm="100000">
                                          <p:val>
                                            <p:strVal val="#ppt_y"/>
                                          </p:val>
                                        </p:tav>
                                      </p:tavLst>
                                    </p:anim>
                                  </p:childTnLst>
                                </p:cTn>
                              </p:par>
                              <p:par>
                                <p:cTn id="141" presetID="2" presetClass="entr" presetSubtype="8" fill="hold" nodeType="withEffect">
                                  <p:stCondLst>
                                    <p:cond delay="0"/>
                                  </p:stCondLst>
                                  <p:childTnLst>
                                    <p:set>
                                      <p:cBhvr>
                                        <p:cTn id="142" dur="1" fill="hold">
                                          <p:stCondLst>
                                            <p:cond delay="0"/>
                                          </p:stCondLst>
                                        </p:cTn>
                                        <p:tgtEl>
                                          <p:spTgt spid="7"/>
                                        </p:tgtEl>
                                        <p:attrNameLst>
                                          <p:attrName>style.visibility</p:attrName>
                                        </p:attrNameLst>
                                      </p:cBhvr>
                                      <p:to>
                                        <p:strVal val="visible"/>
                                      </p:to>
                                    </p:set>
                                    <p:anim calcmode="lin" valueType="num">
                                      <p:cBhvr additive="base">
                                        <p:cTn id="143" dur="500" fill="hold"/>
                                        <p:tgtEl>
                                          <p:spTgt spid="7"/>
                                        </p:tgtEl>
                                        <p:attrNameLst>
                                          <p:attrName>ppt_x</p:attrName>
                                        </p:attrNameLst>
                                      </p:cBhvr>
                                      <p:tavLst>
                                        <p:tav tm="0">
                                          <p:val>
                                            <p:strVal val="0-#ppt_w/2"/>
                                          </p:val>
                                        </p:tav>
                                        <p:tav tm="100000">
                                          <p:val>
                                            <p:strVal val="#ppt_x"/>
                                          </p:val>
                                        </p:tav>
                                      </p:tavLst>
                                    </p:anim>
                                    <p:anim calcmode="lin" valueType="num">
                                      <p:cBhvr additive="base">
                                        <p:cTn id="144" dur="500" fill="hold"/>
                                        <p:tgtEl>
                                          <p:spTgt spid="7"/>
                                        </p:tgtEl>
                                        <p:attrNameLst>
                                          <p:attrName>ppt_y</p:attrName>
                                        </p:attrNameLst>
                                      </p:cBhvr>
                                      <p:tavLst>
                                        <p:tav tm="0">
                                          <p:val>
                                            <p:strVal val="#ppt_y"/>
                                          </p:val>
                                        </p:tav>
                                        <p:tav tm="100000">
                                          <p:val>
                                            <p:strVal val="#ppt_y"/>
                                          </p:val>
                                        </p:tav>
                                      </p:tavLst>
                                    </p:anim>
                                  </p:childTnLst>
                                </p:cTn>
                              </p:par>
                              <p:par>
                                <p:cTn id="145" presetID="2" presetClass="entr" presetSubtype="8" fill="hold" nodeType="withEffect">
                                  <p:stCondLst>
                                    <p:cond delay="0"/>
                                  </p:stCondLst>
                                  <p:childTnLst>
                                    <p:set>
                                      <p:cBhvr>
                                        <p:cTn id="146" dur="1" fill="hold">
                                          <p:stCondLst>
                                            <p:cond delay="0"/>
                                          </p:stCondLst>
                                        </p:cTn>
                                        <p:tgtEl>
                                          <p:spTgt spid="8"/>
                                        </p:tgtEl>
                                        <p:attrNameLst>
                                          <p:attrName>style.visibility</p:attrName>
                                        </p:attrNameLst>
                                      </p:cBhvr>
                                      <p:to>
                                        <p:strVal val="visible"/>
                                      </p:to>
                                    </p:set>
                                    <p:anim calcmode="lin" valueType="num">
                                      <p:cBhvr additive="base">
                                        <p:cTn id="147" dur="500" fill="hold"/>
                                        <p:tgtEl>
                                          <p:spTgt spid="8"/>
                                        </p:tgtEl>
                                        <p:attrNameLst>
                                          <p:attrName>ppt_x</p:attrName>
                                        </p:attrNameLst>
                                      </p:cBhvr>
                                      <p:tavLst>
                                        <p:tav tm="0">
                                          <p:val>
                                            <p:strVal val="0-#ppt_w/2"/>
                                          </p:val>
                                        </p:tav>
                                        <p:tav tm="100000">
                                          <p:val>
                                            <p:strVal val="#ppt_x"/>
                                          </p:val>
                                        </p:tav>
                                      </p:tavLst>
                                    </p:anim>
                                    <p:anim calcmode="lin" valueType="num">
                                      <p:cBhvr additive="base">
                                        <p:cTn id="148" dur="500" fill="hold"/>
                                        <p:tgtEl>
                                          <p:spTgt spid="8"/>
                                        </p:tgtEl>
                                        <p:attrNameLst>
                                          <p:attrName>ppt_y</p:attrName>
                                        </p:attrNameLst>
                                      </p:cBhvr>
                                      <p:tavLst>
                                        <p:tav tm="0">
                                          <p:val>
                                            <p:strVal val="#ppt_y"/>
                                          </p:val>
                                        </p:tav>
                                        <p:tav tm="100000">
                                          <p:val>
                                            <p:strVal val="#ppt_y"/>
                                          </p:val>
                                        </p:tav>
                                      </p:tavLst>
                                    </p:anim>
                                  </p:childTnLst>
                                </p:cTn>
                              </p:par>
                              <p:par>
                                <p:cTn id="149" presetID="1" presetClass="exit" presetSubtype="0" fill="hold" nodeType="withEffect">
                                  <p:stCondLst>
                                    <p:cond delay="0"/>
                                  </p:stCondLst>
                                  <p:childTnLst>
                                    <p:set>
                                      <p:cBhvr>
                                        <p:cTn id="150" dur="1" fill="hold">
                                          <p:stCondLst>
                                            <p:cond delay="0"/>
                                          </p:stCondLst>
                                        </p:cTn>
                                        <p:tgtEl>
                                          <p:spTgt spid="58"/>
                                        </p:tgtEl>
                                        <p:attrNameLst>
                                          <p:attrName>style.visibility</p:attrName>
                                        </p:attrNameLst>
                                      </p:cBhvr>
                                      <p:to>
                                        <p:strVal val="hidden"/>
                                      </p:to>
                                    </p:set>
                                  </p:childTnLst>
                                </p:cTn>
                              </p:par>
                              <p:par>
                                <p:cTn id="151" presetID="2" presetClass="entr" presetSubtype="8" fill="hold" nodeType="withEffect">
                                  <p:stCondLst>
                                    <p:cond delay="0"/>
                                  </p:stCondLst>
                                  <p:childTnLst>
                                    <p:set>
                                      <p:cBhvr>
                                        <p:cTn id="152" dur="1" fill="hold">
                                          <p:stCondLst>
                                            <p:cond delay="0"/>
                                          </p:stCondLst>
                                        </p:cTn>
                                        <p:tgtEl>
                                          <p:spTgt spid="46"/>
                                        </p:tgtEl>
                                        <p:attrNameLst>
                                          <p:attrName>style.visibility</p:attrName>
                                        </p:attrNameLst>
                                      </p:cBhvr>
                                      <p:to>
                                        <p:strVal val="visible"/>
                                      </p:to>
                                    </p:set>
                                    <p:anim calcmode="lin" valueType="num">
                                      <p:cBhvr additive="base">
                                        <p:cTn id="153" dur="500" fill="hold"/>
                                        <p:tgtEl>
                                          <p:spTgt spid="46"/>
                                        </p:tgtEl>
                                        <p:attrNameLst>
                                          <p:attrName>ppt_x</p:attrName>
                                        </p:attrNameLst>
                                      </p:cBhvr>
                                      <p:tavLst>
                                        <p:tav tm="0">
                                          <p:val>
                                            <p:strVal val="0-#ppt_w/2"/>
                                          </p:val>
                                        </p:tav>
                                        <p:tav tm="100000">
                                          <p:val>
                                            <p:strVal val="#ppt_x"/>
                                          </p:val>
                                        </p:tav>
                                      </p:tavLst>
                                    </p:anim>
                                    <p:anim calcmode="lin" valueType="num">
                                      <p:cBhvr additive="base">
                                        <p:cTn id="154" dur="500" fill="hold"/>
                                        <p:tgtEl>
                                          <p:spTgt spid="4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683" name="Shape 683"/>
          <p:cNvSpPr txBox="1">
            <a:spLocks noGrp="1"/>
          </p:cNvSpPr>
          <p:nvPr>
            <p:ph type="title"/>
          </p:nvPr>
        </p:nvSpPr>
        <p:spPr>
          <a:xfrm>
            <a:off x="593724" y="676275"/>
            <a:ext cx="10042319" cy="571500"/>
          </a:xfrm>
          <a:prstGeom prst="rect">
            <a:avLst/>
          </a:prstGeom>
          <a:noFill/>
          <a:ln>
            <a:noFill/>
          </a:ln>
        </p:spPr>
        <p:txBody>
          <a:bodyPr spcFirstLastPara="1" wrap="square" lIns="91425" tIns="0" rIns="91425" bIns="0" anchor="b" anchorCtr="0">
            <a:noAutofit/>
          </a:bodyPr>
          <a:lstStyle/>
          <a:p>
            <a:pPr lvl="0"/>
            <a:r>
              <a:rPr lang="en-US" dirty="0"/>
              <a:t>RESOURCES</a:t>
            </a:r>
            <a:endParaRPr sz="3000" b="1" i="0" u="none" strike="noStrike" cap="none" dirty="0">
              <a:solidFill>
                <a:schemeClr val="dk2"/>
              </a:solidFill>
              <a:latin typeface="Arial"/>
              <a:ea typeface="Arial"/>
              <a:cs typeface="Arial"/>
              <a:sym typeface="Arial"/>
            </a:endParaRPr>
          </a:p>
        </p:txBody>
      </p:sp>
      <p:sp>
        <p:nvSpPr>
          <p:cNvPr id="3" name="Text Placeholder 2">
            <a:extLst>
              <a:ext uri="{FF2B5EF4-FFF2-40B4-BE49-F238E27FC236}">
                <a16:creationId xmlns:a16="http://schemas.microsoft.com/office/drawing/2014/main" id="{84008D1B-2380-0B4D-B37D-C52B0D2247FE}"/>
              </a:ext>
            </a:extLst>
          </p:cNvPr>
          <p:cNvSpPr>
            <a:spLocks noGrp="1"/>
          </p:cNvSpPr>
          <p:nvPr>
            <p:ph type="body" idx="1"/>
          </p:nvPr>
        </p:nvSpPr>
        <p:spPr>
          <a:xfrm>
            <a:off x="9690426" y="3654881"/>
            <a:ext cx="10045443" cy="4278156"/>
          </a:xfrm>
        </p:spPr>
        <p:txBody>
          <a:bodyPr/>
          <a:lstStyle/>
          <a:p>
            <a:pPr marL="228600" indent="0"/>
            <a:endParaRPr lang="en-US" sz="2400" b="0" dirty="0">
              <a:solidFill>
                <a:schemeClr val="tx1"/>
              </a:solidFill>
            </a:endParaRPr>
          </a:p>
          <a:p>
            <a:pPr marL="1028700" lvl="1" indent="-342900">
              <a:buFont typeface="Arial" panose="020B0604020202020204" pitchFamily="34" charset="0"/>
              <a:buChar char="•"/>
            </a:pPr>
            <a:endParaRPr lang="en-US" b="0" dirty="0"/>
          </a:p>
          <a:p>
            <a:pPr marL="971550" lvl="1" indent="-285750">
              <a:buFont typeface="Wingdings" pitchFamily="2" charset="2"/>
              <a:buChar char="Ø"/>
            </a:pPr>
            <a:endParaRPr lang="en-US" sz="3200" dirty="0">
              <a:solidFill>
                <a:schemeClr val="tx1"/>
              </a:solidFill>
            </a:endParaRPr>
          </a:p>
          <a:p>
            <a:pPr marL="514350" indent="-285750">
              <a:buFont typeface="Wingdings" pitchFamily="2" charset="2"/>
              <a:buChar char="Ø"/>
            </a:pPr>
            <a:endParaRPr lang="en-US" sz="1800" dirty="0">
              <a:solidFill>
                <a:schemeClr val="tx1"/>
              </a:solidFill>
            </a:endParaRPr>
          </a:p>
        </p:txBody>
      </p:sp>
      <p:sp>
        <p:nvSpPr>
          <p:cNvPr id="9" name="TextBox 8">
            <a:extLst>
              <a:ext uri="{FF2B5EF4-FFF2-40B4-BE49-F238E27FC236}">
                <a16:creationId xmlns:a16="http://schemas.microsoft.com/office/drawing/2014/main" id="{E1CEE5C1-1EBE-3640-B9B8-23D85E2F1551}"/>
              </a:ext>
            </a:extLst>
          </p:cNvPr>
          <p:cNvSpPr txBox="1"/>
          <p:nvPr/>
        </p:nvSpPr>
        <p:spPr>
          <a:xfrm>
            <a:off x="572850" y="1562218"/>
            <a:ext cx="8339575" cy="4370427"/>
          </a:xfrm>
          <a:prstGeom prst="rect">
            <a:avLst/>
          </a:prstGeom>
          <a:noFill/>
        </p:spPr>
        <p:txBody>
          <a:bodyPr wrap="square" rtlCol="0">
            <a:spAutoFit/>
          </a:bodyPr>
          <a:lstStyle/>
          <a:p>
            <a:pPr marL="285750" indent="-285750">
              <a:lnSpc>
                <a:spcPct val="200000"/>
              </a:lnSpc>
              <a:buFont typeface="Arial" panose="020B0604020202020204" pitchFamily="34" charset="0"/>
              <a:buChar char="•"/>
            </a:pPr>
            <a:r>
              <a:rPr lang="en-US" sz="2400" dirty="0">
                <a:solidFill>
                  <a:schemeClr val="tx1"/>
                </a:solidFill>
                <a:sym typeface="Calibri"/>
                <a:hlinkClick r:id="rId3"/>
              </a:rPr>
              <a:t>React v16.0</a:t>
            </a:r>
            <a:endParaRPr lang="en-US" sz="2400" dirty="0">
              <a:solidFill>
                <a:schemeClr val="tx1"/>
              </a:solidFill>
              <a:sym typeface="Calibri"/>
            </a:endParaRPr>
          </a:p>
          <a:p>
            <a:pPr marL="285750" indent="-285750">
              <a:lnSpc>
                <a:spcPct val="200000"/>
              </a:lnSpc>
              <a:buFont typeface="Arial" panose="020B0604020202020204" pitchFamily="34" charset="0"/>
              <a:buChar char="•"/>
            </a:pPr>
            <a:r>
              <a:rPr lang="en-US" sz="2400" dirty="0">
                <a:solidFill>
                  <a:schemeClr val="tx1"/>
                </a:solidFill>
                <a:sym typeface="Calibri"/>
                <a:hlinkClick r:id="rId4"/>
              </a:rPr>
              <a:t>React Fiber Architecture</a:t>
            </a:r>
            <a:endParaRPr lang="en-US" sz="2400" dirty="0">
              <a:solidFill>
                <a:schemeClr val="tx1"/>
              </a:solidFill>
              <a:sym typeface="Calibri"/>
            </a:endParaRPr>
          </a:p>
          <a:p>
            <a:pPr marL="285750" indent="-285750">
              <a:lnSpc>
                <a:spcPct val="200000"/>
              </a:lnSpc>
              <a:buFont typeface="Arial" panose="020B0604020202020204" pitchFamily="34" charset="0"/>
              <a:buChar char="•"/>
            </a:pPr>
            <a:r>
              <a:rPr lang="en-US" sz="2400" dirty="0">
                <a:hlinkClick r:id="rId5"/>
              </a:rPr>
              <a:t>React v16.2.0: Improved Support for Fragments</a:t>
            </a:r>
            <a:endParaRPr lang="en-US" sz="2400" dirty="0"/>
          </a:p>
          <a:p>
            <a:pPr marL="285750" indent="-285750">
              <a:lnSpc>
                <a:spcPct val="200000"/>
              </a:lnSpc>
              <a:buFont typeface="Arial" panose="020B0604020202020204" pitchFamily="34" charset="0"/>
              <a:buChar char="•"/>
            </a:pPr>
            <a:r>
              <a:rPr lang="en-US" sz="2400" dirty="0">
                <a:hlinkClick r:id="rId6"/>
              </a:rPr>
              <a:t>DOM Attributes in React 16</a:t>
            </a:r>
            <a:endParaRPr lang="en-US" sz="2400" dirty="0"/>
          </a:p>
          <a:p>
            <a:pPr marL="285750" indent="-285750">
              <a:lnSpc>
                <a:spcPct val="200000"/>
              </a:lnSpc>
              <a:buFont typeface="Arial" panose="020B0604020202020204" pitchFamily="34" charset="0"/>
              <a:buChar char="•"/>
            </a:pPr>
            <a:r>
              <a:rPr lang="en-US" sz="2400" dirty="0">
                <a:hlinkClick r:id="rId7"/>
              </a:rPr>
              <a:t>What’s New With Server-Side Rendering in React 16</a:t>
            </a:r>
            <a:endParaRPr lang="en-US" sz="2400" dirty="0"/>
          </a:p>
          <a:p>
            <a:pPr marL="685800" lvl="1"/>
            <a:endParaRPr lang="en-US" sz="1800" b="1" dirty="0">
              <a:solidFill>
                <a:schemeClr val="tx1"/>
              </a:solidFill>
            </a:endParaRPr>
          </a:p>
          <a:p>
            <a:endParaRPr lang="en-US" sz="2000" dirty="0">
              <a:solidFill>
                <a:schemeClr val="tx1"/>
              </a:solidFill>
            </a:endParaRPr>
          </a:p>
        </p:txBody>
      </p:sp>
    </p:spTree>
    <p:extLst>
      <p:ext uri="{BB962C8B-B14F-4D97-AF65-F5344CB8AC3E}">
        <p14:creationId xmlns:p14="http://schemas.microsoft.com/office/powerpoint/2010/main" val="33697705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857DCC4-2344-7444-B927-2D34EB14A950}"/>
              </a:ext>
            </a:extLst>
          </p:cNvPr>
          <p:cNvPicPr>
            <a:picLocks noChangeAspect="1"/>
          </p:cNvPicPr>
          <p:nvPr/>
        </p:nvPicPr>
        <p:blipFill>
          <a:blip r:embed="rId3"/>
          <a:stretch>
            <a:fillRect/>
          </a:stretch>
        </p:blipFill>
        <p:spPr>
          <a:xfrm>
            <a:off x="358625" y="358256"/>
            <a:ext cx="8426750" cy="4739409"/>
          </a:xfrm>
          <a:prstGeom prst="rect">
            <a:avLst/>
          </a:prstGeom>
        </p:spPr>
      </p:pic>
      <p:pic>
        <p:nvPicPr>
          <p:cNvPr id="5" name="Picture 4">
            <a:extLst>
              <a:ext uri="{FF2B5EF4-FFF2-40B4-BE49-F238E27FC236}">
                <a16:creationId xmlns:a16="http://schemas.microsoft.com/office/drawing/2014/main" id="{E4805B19-15E0-424C-9D9A-A0F8C907B615}"/>
              </a:ext>
            </a:extLst>
          </p:cNvPr>
          <p:cNvPicPr>
            <a:picLocks noChangeAspect="1"/>
          </p:cNvPicPr>
          <p:nvPr/>
        </p:nvPicPr>
        <p:blipFill>
          <a:blip r:embed="rId4"/>
          <a:stretch>
            <a:fillRect/>
          </a:stretch>
        </p:blipFill>
        <p:spPr>
          <a:xfrm>
            <a:off x="5957650" y="358256"/>
            <a:ext cx="2827725" cy="2509815"/>
          </a:xfrm>
          <a:prstGeom prst="rect">
            <a:avLst/>
          </a:prstGeom>
        </p:spPr>
      </p:pic>
      <p:sp>
        <p:nvSpPr>
          <p:cNvPr id="2" name="TextBox 1">
            <a:extLst>
              <a:ext uri="{FF2B5EF4-FFF2-40B4-BE49-F238E27FC236}">
                <a16:creationId xmlns:a16="http://schemas.microsoft.com/office/drawing/2014/main" id="{A05E4690-B91B-0946-8CA8-375B1EE1F7A6}"/>
              </a:ext>
            </a:extLst>
          </p:cNvPr>
          <p:cNvSpPr txBox="1"/>
          <p:nvPr/>
        </p:nvSpPr>
        <p:spPr>
          <a:xfrm>
            <a:off x="558887" y="4827080"/>
            <a:ext cx="8026225" cy="2000548"/>
          </a:xfrm>
          <a:prstGeom prst="rect">
            <a:avLst/>
          </a:prstGeom>
          <a:noFill/>
        </p:spPr>
        <p:txBody>
          <a:bodyPr wrap="square" rtlCol="0">
            <a:spAutoFit/>
          </a:bodyPr>
          <a:lstStyle/>
          <a:p>
            <a:pPr algn="ctr"/>
            <a:r>
              <a:rPr lang="en-US" sz="8800" b="1" dirty="0">
                <a:solidFill>
                  <a:schemeClr val="accent1"/>
                </a:solidFill>
              </a:rPr>
              <a:t>THANK YOU</a:t>
            </a:r>
          </a:p>
          <a:p>
            <a:pPr algn="ctr"/>
            <a:r>
              <a:rPr lang="en-US" sz="3600" b="1" dirty="0">
                <a:solidFill>
                  <a:schemeClr val="accent1"/>
                </a:solidFill>
              </a:rPr>
              <a:t>…and may the Fourth be with us…</a:t>
            </a:r>
          </a:p>
        </p:txBody>
      </p:sp>
    </p:spTree>
    <p:extLst>
      <p:ext uri="{BB962C8B-B14F-4D97-AF65-F5344CB8AC3E}">
        <p14:creationId xmlns:p14="http://schemas.microsoft.com/office/powerpoint/2010/main" val="8570834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10"/>
        <p:cNvGrpSpPr/>
        <p:nvPr/>
      </p:nvGrpSpPr>
      <p:grpSpPr>
        <a:xfrm>
          <a:off x="0" y="0"/>
          <a:ext cx="0" cy="0"/>
          <a:chOff x="0" y="0"/>
          <a:chExt cx="0" cy="0"/>
        </a:xfrm>
      </p:grpSpPr>
      <p:sp>
        <p:nvSpPr>
          <p:cNvPr id="612" name="Shape 612"/>
          <p:cNvSpPr txBox="1">
            <a:spLocks noGrp="1"/>
          </p:cNvSpPr>
          <p:nvPr>
            <p:ph type="title"/>
          </p:nvPr>
        </p:nvSpPr>
        <p:spPr>
          <a:xfrm>
            <a:off x="594360" y="676656"/>
            <a:ext cx="8166672" cy="571500"/>
          </a:xfrm>
          <a:prstGeom prst="rect">
            <a:avLst/>
          </a:prstGeom>
          <a:noFill/>
          <a:ln>
            <a:noFill/>
          </a:ln>
        </p:spPr>
        <p:txBody>
          <a:bodyPr spcFirstLastPara="1" wrap="square" lIns="91425" tIns="0" rIns="91425" bIns="0" anchor="b" anchorCtr="0">
            <a:noAutofit/>
          </a:bodyPr>
          <a:lstStyle/>
          <a:p>
            <a:pPr marL="0" marR="0" lvl="0" indent="0" algn="l" rtl="0">
              <a:spcBef>
                <a:spcPts val="0"/>
              </a:spcBef>
              <a:spcAft>
                <a:spcPts val="0"/>
              </a:spcAft>
              <a:buNone/>
            </a:pPr>
            <a:r>
              <a:rPr lang="en-US" sz="3000" b="1" i="0" u="none" strike="noStrike" cap="none" dirty="0">
                <a:solidFill>
                  <a:schemeClr val="dk2"/>
                </a:solidFill>
                <a:latin typeface="Arial"/>
                <a:ea typeface="Arial"/>
                <a:cs typeface="Arial"/>
                <a:sym typeface="Arial"/>
              </a:rPr>
              <a:t>React 16.x Releases</a:t>
            </a:r>
            <a:endParaRPr sz="3000" b="1" i="0" u="none" strike="noStrike" cap="none" dirty="0">
              <a:solidFill>
                <a:schemeClr val="dk2"/>
              </a:solidFill>
              <a:latin typeface="Arial"/>
              <a:ea typeface="Arial"/>
              <a:cs typeface="Arial"/>
              <a:sym typeface="Arial"/>
            </a:endParaRPr>
          </a:p>
        </p:txBody>
      </p:sp>
      <p:sp>
        <p:nvSpPr>
          <p:cNvPr id="3" name="TextBox 2">
            <a:extLst>
              <a:ext uri="{FF2B5EF4-FFF2-40B4-BE49-F238E27FC236}">
                <a16:creationId xmlns:a16="http://schemas.microsoft.com/office/drawing/2014/main" id="{0A205DE2-FA28-1542-AEEC-45D49D9D71D3}"/>
              </a:ext>
            </a:extLst>
          </p:cNvPr>
          <p:cNvSpPr txBox="1"/>
          <p:nvPr/>
        </p:nvSpPr>
        <p:spPr>
          <a:xfrm>
            <a:off x="905275" y="962407"/>
            <a:ext cx="7855757" cy="7294305"/>
          </a:xfrm>
          <a:prstGeom prst="rect">
            <a:avLst/>
          </a:prstGeom>
          <a:noFill/>
        </p:spPr>
        <p:txBody>
          <a:bodyPr wrap="square" rtlCol="0">
            <a:spAutoFit/>
          </a:bodyPr>
          <a:lstStyle/>
          <a:p>
            <a:pPr marL="285750" indent="-285750">
              <a:lnSpc>
                <a:spcPct val="300000"/>
              </a:lnSpc>
              <a:buFont typeface="Arial" panose="020B0604020202020204" pitchFamily="34" charset="0"/>
              <a:buChar char="•"/>
            </a:pPr>
            <a:r>
              <a:rPr lang="en-US" sz="2400" b="1" dirty="0">
                <a:solidFill>
                  <a:schemeClr val="tx1"/>
                </a:solidFill>
              </a:rPr>
              <a:t>16.0.0  - September 26, 2017</a:t>
            </a:r>
          </a:p>
          <a:p>
            <a:pPr marL="285750" indent="-285750">
              <a:lnSpc>
                <a:spcPct val="300000"/>
              </a:lnSpc>
              <a:buFont typeface="Arial" panose="020B0604020202020204" pitchFamily="34" charset="0"/>
              <a:buChar char="•"/>
            </a:pPr>
            <a:r>
              <a:rPr lang="en-US" sz="2400" b="1" dirty="0">
                <a:solidFill>
                  <a:schemeClr val="tx1"/>
                </a:solidFill>
              </a:rPr>
              <a:t>16.1.0  - November 9, 2017</a:t>
            </a:r>
          </a:p>
          <a:p>
            <a:pPr marL="285750" indent="-285750">
              <a:lnSpc>
                <a:spcPct val="300000"/>
              </a:lnSpc>
              <a:buFont typeface="Arial" panose="020B0604020202020204" pitchFamily="34" charset="0"/>
              <a:buChar char="•"/>
            </a:pPr>
            <a:r>
              <a:rPr lang="en-US" sz="2400" b="1" dirty="0">
                <a:solidFill>
                  <a:schemeClr val="tx1"/>
                </a:solidFill>
              </a:rPr>
              <a:t>16.1.1  - November 13, 2017</a:t>
            </a:r>
          </a:p>
          <a:p>
            <a:pPr marL="285750" indent="-285750">
              <a:lnSpc>
                <a:spcPct val="300000"/>
              </a:lnSpc>
              <a:buFont typeface="Arial" panose="020B0604020202020204" pitchFamily="34" charset="0"/>
              <a:buChar char="•"/>
            </a:pPr>
            <a:r>
              <a:rPr lang="en-US" sz="2400" b="1" dirty="0">
                <a:solidFill>
                  <a:schemeClr val="tx1"/>
                </a:solidFill>
              </a:rPr>
              <a:t>16.2.0  - Latest release </a:t>
            </a:r>
            <a:r>
              <a:rPr lang="en-US" sz="2000" b="1" dirty="0">
                <a:solidFill>
                  <a:schemeClr val="tx1"/>
                </a:solidFill>
              </a:rPr>
              <a:t>(improved support for fragments)</a:t>
            </a:r>
          </a:p>
          <a:p>
            <a:pPr marL="285750" indent="-285750">
              <a:lnSpc>
                <a:spcPct val="300000"/>
              </a:lnSpc>
              <a:buFont typeface="Arial" panose="020B0604020202020204" pitchFamily="34" charset="0"/>
              <a:buChar char="•"/>
            </a:pPr>
            <a:r>
              <a:rPr lang="en-US" sz="2400" b="1" dirty="0">
                <a:solidFill>
                  <a:schemeClr val="tx1"/>
                </a:solidFill>
              </a:rPr>
              <a:t>16.3.0 (alpha.2) - New Context API </a:t>
            </a:r>
          </a:p>
          <a:p>
            <a:pPr marL="285750" indent="-285750">
              <a:lnSpc>
                <a:spcPct val="250000"/>
              </a:lnSpc>
              <a:buFont typeface="Arial" panose="020B0604020202020204" pitchFamily="34" charset="0"/>
              <a:buChar char="•"/>
            </a:pPr>
            <a:endParaRPr lang="en-US" sz="1800" b="1" dirty="0">
              <a:solidFill>
                <a:schemeClr val="tx1"/>
              </a:solidFill>
            </a:endParaRPr>
          </a:p>
          <a:p>
            <a:pPr marL="285750" indent="-285750">
              <a:lnSpc>
                <a:spcPct val="250000"/>
              </a:lnSpc>
              <a:buFont typeface="Arial" panose="020B0604020202020204" pitchFamily="34" charset="0"/>
              <a:buChar char="•"/>
            </a:pPr>
            <a:endParaRPr lang="en-US" sz="1800" b="1" dirty="0">
              <a:solidFill>
                <a:schemeClr val="tx1"/>
              </a:solidFill>
            </a:endParaRPr>
          </a:p>
          <a:p>
            <a:pPr marL="285750" indent="-285750">
              <a:buFont typeface="Arial" panose="020B0604020202020204" pitchFamily="34" charset="0"/>
              <a:buChar char="•"/>
            </a:pPr>
            <a:endParaRPr lang="en-US" sz="1800" dirty="0"/>
          </a:p>
        </p:txBody>
      </p:sp>
      <p:pic>
        <p:nvPicPr>
          <p:cNvPr id="4" name="Picture 3">
            <a:extLst>
              <a:ext uri="{FF2B5EF4-FFF2-40B4-BE49-F238E27FC236}">
                <a16:creationId xmlns:a16="http://schemas.microsoft.com/office/drawing/2014/main" id="{9E0A4A95-3FEA-1F4D-803C-173EADD95D2E}"/>
              </a:ext>
            </a:extLst>
          </p:cNvPr>
          <p:cNvPicPr>
            <a:picLocks noChangeAspect="1"/>
          </p:cNvPicPr>
          <p:nvPr/>
        </p:nvPicPr>
        <p:blipFill>
          <a:blip r:embed="rId3"/>
          <a:stretch>
            <a:fillRect/>
          </a:stretch>
        </p:blipFill>
        <p:spPr>
          <a:xfrm>
            <a:off x="6227804" y="1594021"/>
            <a:ext cx="2619632" cy="2325117"/>
          </a:xfrm>
          <a:prstGeom prst="rect">
            <a:avLst/>
          </a:prstGeom>
        </p:spPr>
      </p:pic>
    </p:spTree>
    <p:extLst>
      <p:ext uri="{BB962C8B-B14F-4D97-AF65-F5344CB8AC3E}">
        <p14:creationId xmlns:p14="http://schemas.microsoft.com/office/powerpoint/2010/main" val="10722664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10"/>
        <p:cNvGrpSpPr/>
        <p:nvPr/>
      </p:nvGrpSpPr>
      <p:grpSpPr>
        <a:xfrm>
          <a:off x="0" y="0"/>
          <a:ext cx="0" cy="0"/>
          <a:chOff x="0" y="0"/>
          <a:chExt cx="0" cy="0"/>
        </a:xfrm>
      </p:grpSpPr>
      <p:sp>
        <p:nvSpPr>
          <p:cNvPr id="612" name="Shape 612"/>
          <p:cNvSpPr txBox="1">
            <a:spLocks noGrp="1"/>
          </p:cNvSpPr>
          <p:nvPr>
            <p:ph type="title"/>
          </p:nvPr>
        </p:nvSpPr>
        <p:spPr>
          <a:xfrm>
            <a:off x="335280" y="676656"/>
            <a:ext cx="9601200" cy="571500"/>
          </a:xfrm>
          <a:prstGeom prst="rect">
            <a:avLst/>
          </a:prstGeom>
          <a:noFill/>
          <a:ln>
            <a:noFill/>
          </a:ln>
        </p:spPr>
        <p:txBody>
          <a:bodyPr spcFirstLastPara="1" wrap="square" lIns="91425" tIns="0" rIns="91425" bIns="0" anchor="b" anchorCtr="0">
            <a:noAutofit/>
          </a:bodyPr>
          <a:lstStyle/>
          <a:p>
            <a:r>
              <a:rPr lang="en-US" dirty="0"/>
              <a:t>React 16 JS Environment Requirements</a:t>
            </a:r>
          </a:p>
        </p:txBody>
      </p:sp>
      <p:sp>
        <p:nvSpPr>
          <p:cNvPr id="3" name="TextBox 2">
            <a:extLst>
              <a:ext uri="{FF2B5EF4-FFF2-40B4-BE49-F238E27FC236}">
                <a16:creationId xmlns:a16="http://schemas.microsoft.com/office/drawing/2014/main" id="{0A205DE2-FA28-1542-AEEC-45D49D9D71D3}"/>
              </a:ext>
            </a:extLst>
          </p:cNvPr>
          <p:cNvSpPr txBox="1"/>
          <p:nvPr/>
        </p:nvSpPr>
        <p:spPr>
          <a:xfrm>
            <a:off x="594360" y="1248156"/>
            <a:ext cx="8686800" cy="5262979"/>
          </a:xfrm>
          <a:prstGeom prst="rect">
            <a:avLst/>
          </a:prstGeom>
          <a:noFill/>
        </p:spPr>
        <p:txBody>
          <a:bodyPr wrap="square" rtlCol="0">
            <a:spAutoFit/>
          </a:bodyPr>
          <a:lstStyle/>
          <a:p>
            <a:pPr marL="285750" indent="-285750">
              <a:lnSpc>
                <a:spcPct val="300000"/>
              </a:lnSpc>
              <a:buFont typeface="Arial" panose="020B0604020202020204" pitchFamily="34" charset="0"/>
              <a:buChar char="•"/>
            </a:pPr>
            <a:r>
              <a:rPr lang="en-US" sz="2400" b="1" dirty="0"/>
              <a:t>collections types </a:t>
            </a:r>
            <a:r>
              <a:rPr lang="en-US" sz="2400" b="1" dirty="0">
                <a:hlinkClick r:id="rId3"/>
              </a:rPr>
              <a:t>Map</a:t>
            </a:r>
            <a:r>
              <a:rPr lang="en-US" sz="2400" b="1" dirty="0"/>
              <a:t> and </a:t>
            </a:r>
            <a:r>
              <a:rPr lang="en-US" sz="2400" b="1" dirty="0">
                <a:hlinkClick r:id="rId4"/>
              </a:rPr>
              <a:t>Set</a:t>
            </a:r>
            <a:r>
              <a:rPr lang="en-US" sz="2400" b="1" dirty="0"/>
              <a:t> </a:t>
            </a:r>
            <a:endParaRPr lang="en-US" sz="2400" b="1" dirty="0">
              <a:solidFill>
                <a:schemeClr val="tx1"/>
              </a:solidFill>
            </a:endParaRPr>
          </a:p>
          <a:p>
            <a:pPr marL="1028700" lvl="1" indent="-342900">
              <a:lnSpc>
                <a:spcPct val="150000"/>
              </a:lnSpc>
              <a:buFont typeface="Wingdings" pitchFamily="2" charset="2"/>
              <a:buChar char="ü"/>
            </a:pPr>
            <a:r>
              <a:rPr lang="en-US" sz="2000" dirty="0">
                <a:solidFill>
                  <a:schemeClr val="tx1"/>
                </a:solidFill>
                <a:sym typeface="Calibri"/>
              </a:rPr>
              <a:t>Use global polyfill in your bundled app such a </a:t>
            </a:r>
            <a:r>
              <a:rPr lang="en-US" sz="2000" dirty="0">
                <a:hlinkClick r:id="rId5"/>
              </a:rPr>
              <a:t>core-js</a:t>
            </a:r>
            <a:r>
              <a:rPr lang="en-US" sz="2000" dirty="0"/>
              <a:t> or </a:t>
            </a:r>
            <a:r>
              <a:rPr lang="en-US" sz="2000" dirty="0">
                <a:hlinkClick r:id="rId6"/>
              </a:rPr>
              <a:t>babel-polyfill</a:t>
            </a:r>
            <a:r>
              <a:rPr lang="en-US" sz="2000" dirty="0"/>
              <a:t> for older browsers and devices support (</a:t>
            </a:r>
            <a:r>
              <a:rPr lang="en-US" sz="2000" dirty="0" err="1"/>
              <a:t>e.g</a:t>
            </a:r>
            <a:r>
              <a:rPr lang="en-US" sz="2000" dirty="0"/>
              <a:t> IE &lt; 11)</a:t>
            </a:r>
          </a:p>
          <a:p>
            <a:pPr marL="685800" lvl="1">
              <a:lnSpc>
                <a:spcPct val="150000"/>
              </a:lnSpc>
            </a:pPr>
            <a:endParaRPr lang="en-US" sz="2000" dirty="0">
              <a:solidFill>
                <a:schemeClr val="tx1"/>
              </a:solidFill>
              <a:sym typeface="Calibri"/>
            </a:endParaRPr>
          </a:p>
          <a:p>
            <a:pPr marL="285750" indent="-285750">
              <a:lnSpc>
                <a:spcPct val="150000"/>
              </a:lnSpc>
              <a:buFont typeface="Arial" panose="020B0604020202020204" pitchFamily="34" charset="0"/>
              <a:buChar char="•"/>
            </a:pPr>
            <a:r>
              <a:rPr lang="en-US" sz="2400" b="1" dirty="0"/>
              <a:t>requestAnimationFrame</a:t>
            </a:r>
            <a:r>
              <a:rPr lang="en-US" dirty="0"/>
              <a:t>    </a:t>
            </a:r>
            <a:r>
              <a:rPr lang="en-US" sz="2400" dirty="0"/>
              <a:t>(even in test environments)</a:t>
            </a:r>
          </a:p>
          <a:p>
            <a:pPr marL="1028700" lvl="1" indent="-342900">
              <a:lnSpc>
                <a:spcPct val="150000"/>
              </a:lnSpc>
              <a:buFont typeface="Wingdings" pitchFamily="2" charset="2"/>
              <a:buChar char="ü"/>
            </a:pPr>
            <a:r>
              <a:rPr lang="en-US" sz="2000" dirty="0"/>
              <a:t>use the </a:t>
            </a:r>
            <a:r>
              <a:rPr lang="en-US" sz="2000" dirty="0">
                <a:hlinkClick r:id="rId7"/>
              </a:rPr>
              <a:t>raf</a:t>
            </a:r>
            <a:r>
              <a:rPr lang="en-US" sz="2000" dirty="0"/>
              <a:t> package to shim requestAnimationFrame</a:t>
            </a:r>
          </a:p>
          <a:p>
            <a:pPr marL="285750" indent="-285750">
              <a:lnSpc>
                <a:spcPct val="250000"/>
              </a:lnSpc>
              <a:buFont typeface="Arial" panose="020B0604020202020204" pitchFamily="34" charset="0"/>
              <a:buChar char="•"/>
            </a:pPr>
            <a:endParaRPr lang="en-US" sz="1800" b="1" dirty="0">
              <a:solidFill>
                <a:schemeClr val="tx1"/>
              </a:solidFill>
            </a:endParaRPr>
          </a:p>
          <a:p>
            <a:pPr marL="285750" indent="-285750">
              <a:lnSpc>
                <a:spcPct val="250000"/>
              </a:lnSpc>
              <a:buFont typeface="Arial" panose="020B0604020202020204" pitchFamily="34" charset="0"/>
              <a:buChar char="•"/>
            </a:pPr>
            <a:endParaRPr lang="en-US" sz="1800" b="1" dirty="0">
              <a:solidFill>
                <a:schemeClr val="tx1"/>
              </a:solidFill>
            </a:endParaRPr>
          </a:p>
          <a:p>
            <a:pPr marL="285750" indent="-285750">
              <a:buFont typeface="Arial" panose="020B0604020202020204" pitchFamily="34" charset="0"/>
              <a:buChar char="•"/>
            </a:pPr>
            <a:endParaRPr lang="en-US" sz="1800" dirty="0"/>
          </a:p>
        </p:txBody>
      </p:sp>
    </p:spTree>
    <p:extLst>
      <p:ext uri="{BB962C8B-B14F-4D97-AF65-F5344CB8AC3E}">
        <p14:creationId xmlns:p14="http://schemas.microsoft.com/office/powerpoint/2010/main" val="760301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10"/>
        <p:cNvGrpSpPr/>
        <p:nvPr/>
      </p:nvGrpSpPr>
      <p:grpSpPr>
        <a:xfrm>
          <a:off x="0" y="0"/>
          <a:ext cx="0" cy="0"/>
          <a:chOff x="0" y="0"/>
          <a:chExt cx="0" cy="0"/>
        </a:xfrm>
      </p:grpSpPr>
      <p:sp>
        <p:nvSpPr>
          <p:cNvPr id="612" name="Shape 612"/>
          <p:cNvSpPr txBox="1">
            <a:spLocks noGrp="1"/>
          </p:cNvSpPr>
          <p:nvPr>
            <p:ph type="title"/>
          </p:nvPr>
        </p:nvSpPr>
        <p:spPr>
          <a:xfrm>
            <a:off x="335280" y="414106"/>
            <a:ext cx="9601200" cy="571500"/>
          </a:xfrm>
          <a:prstGeom prst="rect">
            <a:avLst/>
          </a:prstGeom>
          <a:noFill/>
          <a:ln>
            <a:noFill/>
          </a:ln>
        </p:spPr>
        <p:txBody>
          <a:bodyPr spcFirstLastPara="1" wrap="square" lIns="91425" tIns="0" rIns="91425" bIns="0" anchor="b" anchorCtr="0">
            <a:noAutofit/>
          </a:bodyPr>
          <a:lstStyle/>
          <a:p>
            <a:r>
              <a:rPr lang="en-US" dirty="0"/>
              <a:t>Packaging</a:t>
            </a:r>
          </a:p>
        </p:txBody>
      </p:sp>
      <p:sp>
        <p:nvSpPr>
          <p:cNvPr id="3" name="TextBox 2">
            <a:extLst>
              <a:ext uri="{FF2B5EF4-FFF2-40B4-BE49-F238E27FC236}">
                <a16:creationId xmlns:a16="http://schemas.microsoft.com/office/drawing/2014/main" id="{0A205DE2-FA28-1542-AEEC-45D49D9D71D3}"/>
              </a:ext>
            </a:extLst>
          </p:cNvPr>
          <p:cNvSpPr txBox="1"/>
          <p:nvPr/>
        </p:nvSpPr>
        <p:spPr>
          <a:xfrm>
            <a:off x="457200" y="840751"/>
            <a:ext cx="8686800" cy="5601533"/>
          </a:xfrm>
          <a:prstGeom prst="rect">
            <a:avLst/>
          </a:prstGeom>
          <a:noFill/>
        </p:spPr>
        <p:txBody>
          <a:bodyPr wrap="square" rtlCol="0">
            <a:spAutoFit/>
          </a:bodyPr>
          <a:lstStyle/>
          <a:p>
            <a:pPr marL="285750" indent="-285750">
              <a:lnSpc>
                <a:spcPct val="200000"/>
              </a:lnSpc>
              <a:buFont typeface="Arial" panose="020B0604020202020204" pitchFamily="34" charset="0"/>
              <a:buChar char="•"/>
            </a:pPr>
            <a:r>
              <a:rPr lang="en-US" sz="2400" dirty="0">
                <a:solidFill>
                  <a:srgbClr val="1A1A1A"/>
                </a:solidFill>
                <a:latin typeface="-apple-system"/>
              </a:rPr>
              <a:t>No</a:t>
            </a:r>
            <a:r>
              <a:rPr lang="en-US" sz="2400" b="1" dirty="0">
                <a:solidFill>
                  <a:srgbClr val="1A1A1A"/>
                </a:solidFill>
                <a:latin typeface="-apple-system"/>
              </a:rPr>
              <a:t> </a:t>
            </a:r>
            <a:r>
              <a:rPr lang="en-US" sz="2400" b="1" dirty="0"/>
              <a:t>react/lib/*</a:t>
            </a:r>
            <a:r>
              <a:rPr lang="en-US" sz="2400" dirty="0">
                <a:solidFill>
                  <a:srgbClr val="1A1A1A"/>
                </a:solidFill>
                <a:latin typeface="-apple-system"/>
              </a:rPr>
              <a:t> and </a:t>
            </a:r>
            <a:r>
              <a:rPr lang="en-US" sz="2400" b="1" dirty="0"/>
              <a:t>react-</a:t>
            </a:r>
            <a:r>
              <a:rPr lang="en-US" sz="2400" b="1" dirty="0" err="1"/>
              <a:t>dom</a:t>
            </a:r>
            <a:r>
              <a:rPr lang="en-US" sz="2400" b="1" dirty="0"/>
              <a:t>/lib/* </a:t>
            </a:r>
            <a:r>
              <a:rPr lang="en-US" sz="2400" dirty="0"/>
              <a:t>anymore</a:t>
            </a:r>
          </a:p>
          <a:p>
            <a:pPr>
              <a:lnSpc>
                <a:spcPct val="200000"/>
              </a:lnSpc>
            </a:pPr>
            <a:endParaRPr lang="en-US" sz="2400" dirty="0"/>
          </a:p>
          <a:p>
            <a:pPr>
              <a:lnSpc>
                <a:spcPct val="150000"/>
              </a:lnSpc>
            </a:pPr>
            <a:endParaRPr lang="en-US" sz="2400" dirty="0"/>
          </a:p>
          <a:p>
            <a:pPr>
              <a:lnSpc>
                <a:spcPct val="150000"/>
              </a:lnSpc>
            </a:pPr>
            <a:r>
              <a:rPr lang="en-US" sz="2000" dirty="0">
                <a:solidFill>
                  <a:schemeClr val="tx1"/>
                </a:solidFill>
              </a:rPr>
              <a:t> </a:t>
            </a:r>
          </a:p>
          <a:p>
            <a:pPr marL="285750" lvl="1" indent="-285750">
              <a:buFont typeface="Arial" panose="020B0604020202020204" pitchFamily="34" charset="0"/>
              <a:buChar char="•"/>
            </a:pPr>
            <a:endParaRPr lang="en-US" sz="2000" dirty="0">
              <a:solidFill>
                <a:schemeClr val="tx1"/>
              </a:solidFill>
              <a:sym typeface="Calibri"/>
            </a:endParaRPr>
          </a:p>
          <a:p>
            <a:pPr marL="342900" indent="-342900">
              <a:buFont typeface="Arial" panose="020B0604020202020204" pitchFamily="34" charset="0"/>
              <a:buChar char="•"/>
            </a:pPr>
            <a:r>
              <a:rPr lang="en-US" sz="2400" dirty="0">
                <a:solidFill>
                  <a:srgbClr val="1A1A1A"/>
                </a:solidFill>
                <a:latin typeface="-apple-system"/>
              </a:rPr>
              <a:t>Changing </a:t>
            </a:r>
            <a:r>
              <a:rPr lang="en-US" sz="2400" b="1" dirty="0">
                <a:solidFill>
                  <a:srgbClr val="1A1A1A"/>
                </a:solidFill>
                <a:latin typeface="-apple-system"/>
              </a:rPr>
              <a:t>names and paths </a:t>
            </a:r>
            <a:r>
              <a:rPr lang="en-US" sz="2400" dirty="0">
                <a:solidFill>
                  <a:srgbClr val="1A1A1A"/>
                </a:solidFill>
                <a:latin typeface="-apple-system"/>
              </a:rPr>
              <a:t>to the single-file</a:t>
            </a:r>
            <a:br>
              <a:rPr lang="en-US" sz="2400" dirty="0">
                <a:solidFill>
                  <a:srgbClr val="1A1A1A"/>
                </a:solidFill>
                <a:latin typeface="-apple-system"/>
              </a:rPr>
            </a:br>
            <a:endParaRPr lang="en-US" sz="2400" dirty="0">
              <a:solidFill>
                <a:srgbClr val="1A1A1A"/>
              </a:solidFill>
              <a:latin typeface="-apple-system"/>
            </a:endParaRPr>
          </a:p>
          <a:p>
            <a:pPr lvl="1"/>
            <a:endParaRPr lang="en-US" sz="2000" dirty="0">
              <a:solidFill>
                <a:schemeClr val="tx1"/>
              </a:solidFill>
              <a:sym typeface="Calibri"/>
            </a:endParaRPr>
          </a:p>
          <a:p>
            <a:pPr marL="285750" indent="-285750">
              <a:lnSpc>
                <a:spcPct val="250000"/>
              </a:lnSpc>
              <a:buFont typeface="Arial" panose="020B0604020202020204" pitchFamily="34" charset="0"/>
              <a:buChar char="•"/>
            </a:pPr>
            <a:endParaRPr lang="en-US" sz="1800" b="1" dirty="0">
              <a:solidFill>
                <a:schemeClr val="tx1"/>
              </a:solidFill>
            </a:endParaRPr>
          </a:p>
          <a:p>
            <a:pPr marL="285750" indent="-285750">
              <a:lnSpc>
                <a:spcPct val="250000"/>
              </a:lnSpc>
              <a:buFont typeface="Arial" panose="020B0604020202020204" pitchFamily="34" charset="0"/>
              <a:buChar char="•"/>
            </a:pPr>
            <a:endParaRPr lang="en-US" sz="1800" b="1" dirty="0">
              <a:solidFill>
                <a:schemeClr val="tx1"/>
              </a:solidFill>
            </a:endParaRPr>
          </a:p>
          <a:p>
            <a:pPr marL="285750" indent="-285750">
              <a:buFont typeface="Arial" panose="020B0604020202020204" pitchFamily="34" charset="0"/>
              <a:buChar char="•"/>
            </a:pPr>
            <a:endParaRPr lang="en-US" sz="1800" dirty="0"/>
          </a:p>
        </p:txBody>
      </p:sp>
      <p:pic>
        <p:nvPicPr>
          <p:cNvPr id="2" name="Picture 1">
            <a:extLst>
              <a:ext uri="{FF2B5EF4-FFF2-40B4-BE49-F238E27FC236}">
                <a16:creationId xmlns:a16="http://schemas.microsoft.com/office/drawing/2014/main" id="{468E07E8-2801-AC4A-B18A-C2F8822CA30E}"/>
              </a:ext>
            </a:extLst>
          </p:cNvPr>
          <p:cNvPicPr>
            <a:picLocks noChangeAspect="1"/>
          </p:cNvPicPr>
          <p:nvPr/>
        </p:nvPicPr>
        <p:blipFill>
          <a:blip r:embed="rId3"/>
          <a:stretch>
            <a:fillRect/>
          </a:stretch>
        </p:blipFill>
        <p:spPr>
          <a:xfrm>
            <a:off x="860079" y="4330344"/>
            <a:ext cx="6459064" cy="1669438"/>
          </a:xfrm>
          <a:prstGeom prst="rect">
            <a:avLst/>
          </a:prstGeom>
          <a:ln>
            <a:noFill/>
          </a:ln>
          <a:effectLst>
            <a:outerShdw blurRad="50800" dist="38100" dir="2700000" algn="tl" rotWithShape="0">
              <a:prstClr val="black">
                <a:alpha val="40000"/>
              </a:prstClr>
            </a:outerShdw>
          </a:effectLst>
        </p:spPr>
      </p:pic>
      <p:sp>
        <p:nvSpPr>
          <p:cNvPr id="5" name="TextBox 4">
            <a:extLst>
              <a:ext uri="{FF2B5EF4-FFF2-40B4-BE49-F238E27FC236}">
                <a16:creationId xmlns:a16="http://schemas.microsoft.com/office/drawing/2014/main" id="{65DEA338-903F-9A4B-9D2E-F06D7F241282}"/>
              </a:ext>
            </a:extLst>
          </p:cNvPr>
          <p:cNvSpPr txBox="1"/>
          <p:nvPr/>
        </p:nvSpPr>
        <p:spPr>
          <a:xfrm>
            <a:off x="860079" y="1620567"/>
            <a:ext cx="6382694" cy="1200329"/>
          </a:xfrm>
          <a:prstGeom prst="rect">
            <a:avLst/>
          </a:prstGeom>
          <a:solidFill>
            <a:schemeClr val="bg1">
              <a:lumMod val="95000"/>
            </a:schemeClr>
          </a:solidFill>
          <a:effectLst>
            <a:outerShdw blurRad="50800" dist="38100" dir="2700000" algn="tl" rotWithShape="0">
              <a:prstClr val="black">
                <a:alpha val="40000"/>
              </a:prstClr>
            </a:outerShdw>
          </a:effectLst>
        </p:spPr>
        <p:txBody>
          <a:bodyPr wrap="square" rtlCol="0">
            <a:spAutoFit/>
          </a:bodyPr>
          <a:lstStyle/>
          <a:p>
            <a:r>
              <a:rPr lang="en-US" sz="1800" i="1" kern="1200" dirty="0">
                <a:solidFill>
                  <a:schemeClr val="dk1"/>
                </a:solidFill>
                <a:latin typeface="+mn-lt"/>
                <a:ea typeface="Calibri"/>
                <a:cs typeface="Calibri"/>
                <a:sym typeface="Calibri"/>
              </a:rPr>
              <a:t>“If you previously relied on undocumented React internals, and they don’t work anymore, let us know about your specific case in a new issue, and we’ll try to figure out a migration strategy for you”</a:t>
            </a:r>
            <a:endParaRPr lang="en-US" sz="1800" i="1" dirty="0">
              <a:latin typeface="+mn-lt"/>
            </a:endParaRPr>
          </a:p>
        </p:txBody>
      </p:sp>
    </p:spTree>
    <p:extLst>
      <p:ext uri="{BB962C8B-B14F-4D97-AF65-F5344CB8AC3E}">
        <p14:creationId xmlns:p14="http://schemas.microsoft.com/office/powerpoint/2010/main" val="2243185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683" name="Shape 683"/>
          <p:cNvSpPr txBox="1">
            <a:spLocks noGrp="1"/>
          </p:cNvSpPr>
          <p:nvPr>
            <p:ph type="title"/>
          </p:nvPr>
        </p:nvSpPr>
        <p:spPr>
          <a:xfrm>
            <a:off x="593724" y="676275"/>
            <a:ext cx="10042319" cy="571500"/>
          </a:xfrm>
          <a:prstGeom prst="rect">
            <a:avLst/>
          </a:prstGeom>
          <a:noFill/>
          <a:ln>
            <a:noFill/>
          </a:ln>
        </p:spPr>
        <p:txBody>
          <a:bodyPr spcFirstLastPara="1" wrap="square" lIns="91425" tIns="0" rIns="91425" bIns="0" anchor="b" anchorCtr="0">
            <a:noAutofit/>
          </a:bodyPr>
          <a:lstStyle/>
          <a:p>
            <a:pPr lvl="0"/>
            <a:r>
              <a:rPr lang="en-US" dirty="0"/>
              <a:t>REDUCED FILE SIZE</a:t>
            </a:r>
            <a:endParaRPr sz="3000" b="1" i="0" u="none" strike="noStrike" cap="none" dirty="0">
              <a:solidFill>
                <a:schemeClr val="dk2"/>
              </a:solidFill>
              <a:latin typeface="Arial"/>
              <a:ea typeface="Arial"/>
              <a:cs typeface="Arial"/>
              <a:sym typeface="Arial"/>
            </a:endParaRPr>
          </a:p>
        </p:txBody>
      </p:sp>
      <p:sp>
        <p:nvSpPr>
          <p:cNvPr id="9" name="TextBox 8">
            <a:extLst>
              <a:ext uri="{FF2B5EF4-FFF2-40B4-BE49-F238E27FC236}">
                <a16:creationId xmlns:a16="http://schemas.microsoft.com/office/drawing/2014/main" id="{E1CEE5C1-1EBE-3640-B9B8-23D85E2F1551}"/>
              </a:ext>
            </a:extLst>
          </p:cNvPr>
          <p:cNvSpPr txBox="1"/>
          <p:nvPr/>
        </p:nvSpPr>
        <p:spPr>
          <a:xfrm>
            <a:off x="-96022" y="1375579"/>
            <a:ext cx="9394521" cy="4154984"/>
          </a:xfrm>
          <a:prstGeom prst="rect">
            <a:avLst/>
          </a:prstGeom>
          <a:noFill/>
        </p:spPr>
        <p:txBody>
          <a:bodyPr wrap="square" rtlCol="0">
            <a:spAutoFit/>
          </a:bodyPr>
          <a:lstStyle/>
          <a:p>
            <a:pPr marL="228600" algn="ctr"/>
            <a:r>
              <a:rPr lang="en-US" sz="2400" dirty="0"/>
              <a:t>React v16.0 is actually </a:t>
            </a:r>
            <a:r>
              <a:rPr lang="en-US" sz="2400" b="1" dirty="0"/>
              <a:t>smaller</a:t>
            </a:r>
            <a:r>
              <a:rPr lang="en-US" sz="2400" dirty="0"/>
              <a:t> </a:t>
            </a:r>
          </a:p>
          <a:p>
            <a:pPr marL="571500" indent="-342900">
              <a:buFont typeface="Arial" panose="020B0604020202020204" pitchFamily="34" charset="0"/>
              <a:buChar char="•"/>
            </a:pPr>
            <a:endParaRPr lang="en-US" sz="2400" dirty="0"/>
          </a:p>
          <a:p>
            <a:pPr marL="228600"/>
            <a:endParaRPr lang="en-US" sz="2400" dirty="0"/>
          </a:p>
          <a:p>
            <a:pPr marL="571500" indent="-342900">
              <a:buFont typeface="Arial" panose="020B0604020202020204" pitchFamily="34" charset="0"/>
              <a:buChar char="•"/>
            </a:pPr>
            <a:endParaRPr lang="en-US" sz="2400" dirty="0"/>
          </a:p>
          <a:p>
            <a:pPr marL="571500" indent="-342900">
              <a:buFont typeface="Arial" panose="020B0604020202020204" pitchFamily="34" charset="0"/>
              <a:buChar char="•"/>
            </a:pPr>
            <a:endParaRPr lang="en-US" sz="2400" dirty="0"/>
          </a:p>
          <a:p>
            <a:pPr marL="571500" indent="-342900">
              <a:buFont typeface="Arial" panose="020B0604020202020204" pitchFamily="34" charset="0"/>
              <a:buChar char="•"/>
            </a:pPr>
            <a:endParaRPr lang="en-US" sz="2400" dirty="0"/>
          </a:p>
          <a:p>
            <a:pPr marL="571500" indent="-342900">
              <a:buFont typeface="Arial" panose="020B0604020202020204" pitchFamily="34" charset="0"/>
              <a:buChar char="•"/>
            </a:pPr>
            <a:endParaRPr lang="en-US" sz="2400" dirty="0"/>
          </a:p>
          <a:p>
            <a:pPr marL="571500" indent="-342900">
              <a:buFont typeface="Arial" panose="020B0604020202020204" pitchFamily="34" charset="0"/>
              <a:buChar char="•"/>
            </a:pPr>
            <a:endParaRPr lang="en-US" sz="2400" dirty="0"/>
          </a:p>
          <a:p>
            <a:pPr marL="571500" indent="-342900">
              <a:buFont typeface="Arial" panose="020B0604020202020204" pitchFamily="34" charset="0"/>
              <a:buChar char="•"/>
            </a:pPr>
            <a:endParaRPr lang="en-US" sz="2400" dirty="0"/>
          </a:p>
          <a:p>
            <a:pPr marL="228600"/>
            <a:endParaRPr lang="en-US" sz="2400" dirty="0"/>
          </a:p>
          <a:p>
            <a:pPr marL="228600" algn="ctr"/>
            <a:r>
              <a:rPr lang="en-US" sz="2400" b="1" dirty="0"/>
              <a:t>32% size decrease compared to the previous 15.6.1 version </a:t>
            </a:r>
            <a:endParaRPr lang="en-US" sz="2400" dirty="0"/>
          </a:p>
        </p:txBody>
      </p:sp>
      <p:pic>
        <p:nvPicPr>
          <p:cNvPr id="3" name="Picture 2">
            <a:extLst>
              <a:ext uri="{FF2B5EF4-FFF2-40B4-BE49-F238E27FC236}">
                <a16:creationId xmlns:a16="http://schemas.microsoft.com/office/drawing/2014/main" id="{FA79A69E-4FB9-274D-916F-2C8627E7A0C9}"/>
              </a:ext>
            </a:extLst>
          </p:cNvPr>
          <p:cNvPicPr>
            <a:picLocks noChangeAspect="1"/>
          </p:cNvPicPr>
          <p:nvPr/>
        </p:nvPicPr>
        <p:blipFill>
          <a:blip r:embed="rId3"/>
          <a:stretch>
            <a:fillRect/>
          </a:stretch>
        </p:blipFill>
        <p:spPr>
          <a:xfrm>
            <a:off x="2086724" y="2034885"/>
            <a:ext cx="5029030" cy="2836373"/>
          </a:xfrm>
          <a:prstGeom prst="rect">
            <a:avLst/>
          </a:prstGeom>
        </p:spPr>
      </p:pic>
    </p:spTree>
    <p:extLst>
      <p:ext uri="{BB962C8B-B14F-4D97-AF65-F5344CB8AC3E}">
        <p14:creationId xmlns:p14="http://schemas.microsoft.com/office/powerpoint/2010/main" val="6237866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683" name="Shape 683"/>
          <p:cNvSpPr txBox="1">
            <a:spLocks noGrp="1"/>
          </p:cNvSpPr>
          <p:nvPr>
            <p:ph type="title"/>
          </p:nvPr>
        </p:nvSpPr>
        <p:spPr>
          <a:xfrm>
            <a:off x="593724" y="676275"/>
            <a:ext cx="8262041" cy="571500"/>
          </a:xfrm>
          <a:prstGeom prst="rect">
            <a:avLst/>
          </a:prstGeom>
          <a:noFill/>
          <a:ln>
            <a:noFill/>
          </a:ln>
        </p:spPr>
        <p:txBody>
          <a:bodyPr spcFirstLastPara="1" wrap="square" lIns="91425" tIns="0" rIns="91425" bIns="0" anchor="b" anchorCtr="0">
            <a:noAutofit/>
          </a:bodyPr>
          <a:lstStyle/>
          <a:p>
            <a:pPr lvl="0"/>
            <a:r>
              <a:rPr lang="en-US" dirty="0"/>
              <a:t>WHAT IS THE BIG BANG OF REACT 16?</a:t>
            </a:r>
            <a:endParaRPr sz="3000" b="1" i="0" u="none" strike="noStrike" cap="none" dirty="0">
              <a:solidFill>
                <a:schemeClr val="dk2"/>
              </a:solidFill>
              <a:latin typeface="Arial"/>
              <a:ea typeface="Arial"/>
              <a:cs typeface="Arial"/>
              <a:sym typeface="Arial"/>
            </a:endParaRPr>
          </a:p>
        </p:txBody>
      </p:sp>
      <p:pic>
        <p:nvPicPr>
          <p:cNvPr id="11" name="Picture 10">
            <a:extLst>
              <a:ext uri="{FF2B5EF4-FFF2-40B4-BE49-F238E27FC236}">
                <a16:creationId xmlns:a16="http://schemas.microsoft.com/office/drawing/2014/main" id="{B37FA5C7-9C89-784B-AE40-0365E360E864}"/>
              </a:ext>
            </a:extLst>
          </p:cNvPr>
          <p:cNvPicPr>
            <a:picLocks noChangeAspect="1"/>
          </p:cNvPicPr>
          <p:nvPr/>
        </p:nvPicPr>
        <p:blipFill>
          <a:blip r:embed="rId3"/>
          <a:stretch>
            <a:fillRect/>
          </a:stretch>
        </p:blipFill>
        <p:spPr>
          <a:xfrm>
            <a:off x="334455" y="1447284"/>
            <a:ext cx="8696006" cy="4904547"/>
          </a:xfrm>
          <a:prstGeom prst="rect">
            <a:avLst/>
          </a:prstGeom>
        </p:spPr>
      </p:pic>
      <p:sp>
        <p:nvSpPr>
          <p:cNvPr id="12" name="Rectangle 11">
            <a:extLst>
              <a:ext uri="{FF2B5EF4-FFF2-40B4-BE49-F238E27FC236}">
                <a16:creationId xmlns:a16="http://schemas.microsoft.com/office/drawing/2014/main" id="{B23B45C3-89E5-994E-A7E7-A4CB815B3460}"/>
              </a:ext>
            </a:extLst>
          </p:cNvPr>
          <p:cNvSpPr/>
          <p:nvPr/>
        </p:nvSpPr>
        <p:spPr>
          <a:xfrm>
            <a:off x="491956" y="5502225"/>
            <a:ext cx="8520281" cy="1015663"/>
          </a:xfrm>
          <a:prstGeom prst="rect">
            <a:avLst/>
          </a:prstGeom>
        </p:spPr>
        <p:txBody>
          <a:bodyPr wrap="none">
            <a:spAutoFit/>
          </a:bodyPr>
          <a:lstStyle/>
          <a:p>
            <a:pPr>
              <a:lnSpc>
                <a:spcPct val="200000"/>
              </a:lnSpc>
            </a:pPr>
            <a:r>
              <a:rPr lang="en-US" sz="3000" b="1" dirty="0">
                <a:ln w="15875">
                  <a:solidFill>
                    <a:schemeClr val="tx1"/>
                  </a:solidFill>
                </a:ln>
                <a:solidFill>
                  <a:schemeClr val="bg1"/>
                </a:solidFill>
                <a:effectLst>
                  <a:outerShdw blurRad="304800" algn="l" rotWithShape="0">
                    <a:prstClr val="black"/>
                  </a:outerShdw>
                </a:effectLst>
                <a:latin typeface="+mj-lt"/>
                <a:sym typeface="Calibri"/>
              </a:rPr>
              <a:t>Complete rewrite of the </a:t>
            </a:r>
            <a:r>
              <a:rPr lang="en-US" sz="3000" b="1" dirty="0">
                <a:ln w="12700">
                  <a:solidFill>
                    <a:schemeClr val="tx1"/>
                  </a:solidFill>
                </a:ln>
                <a:solidFill>
                  <a:schemeClr val="bg1"/>
                </a:solidFill>
                <a:effectLst>
                  <a:outerShdw blurRad="304800" algn="l" rotWithShape="0">
                    <a:prstClr val="black"/>
                  </a:outerShdw>
                </a:effectLst>
                <a:latin typeface="+mj-lt"/>
                <a:sym typeface="Calibri"/>
              </a:rPr>
              <a:t>React</a:t>
            </a:r>
            <a:r>
              <a:rPr lang="en-US" sz="3000" b="1" dirty="0">
                <a:ln w="15875">
                  <a:solidFill>
                    <a:schemeClr val="tx1"/>
                  </a:solidFill>
                </a:ln>
                <a:solidFill>
                  <a:schemeClr val="bg1"/>
                </a:solidFill>
                <a:effectLst>
                  <a:outerShdw blurRad="304800" algn="l" rotWithShape="0">
                    <a:prstClr val="black"/>
                  </a:outerShdw>
                </a:effectLst>
                <a:latin typeface="+mj-lt"/>
                <a:sym typeface="Calibri"/>
              </a:rPr>
              <a:t> </a:t>
            </a:r>
            <a:r>
              <a:rPr lang="en-US" sz="3000" b="1" kern="1200" dirty="0">
                <a:ln w="15875">
                  <a:solidFill>
                    <a:schemeClr val="tx1"/>
                  </a:solidFill>
                </a:ln>
                <a:solidFill>
                  <a:schemeClr val="bg1"/>
                </a:solidFill>
                <a:effectLst>
                  <a:outerShdw blurRad="304800" algn="l" rotWithShape="0">
                    <a:prstClr val="black"/>
                  </a:outerShdw>
                </a:effectLst>
                <a:latin typeface="+mj-lt"/>
                <a:cs typeface="Calibri"/>
                <a:sym typeface="Calibri"/>
              </a:rPr>
              <a:t>C</a:t>
            </a:r>
            <a:r>
              <a:rPr lang="en-US" sz="3000" b="1" kern="1200" dirty="0">
                <a:ln w="15875">
                  <a:solidFill>
                    <a:schemeClr val="tx1"/>
                  </a:solidFill>
                </a:ln>
                <a:solidFill>
                  <a:schemeClr val="bg1"/>
                </a:solidFill>
                <a:effectLst>
                  <a:outerShdw blurRad="304800" algn="l" rotWithShape="0">
                    <a:prstClr val="black"/>
                  </a:outerShdw>
                </a:effectLst>
                <a:latin typeface="+mj-lt"/>
                <a:ea typeface="Calibri"/>
                <a:cs typeface="Calibri"/>
                <a:sym typeface="Calibri"/>
              </a:rPr>
              <a:t>ore </a:t>
            </a:r>
            <a:r>
              <a:rPr lang="en-US" sz="3000" b="1" dirty="0">
                <a:ln w="15875">
                  <a:solidFill>
                    <a:schemeClr val="tx1"/>
                  </a:solidFill>
                </a:ln>
                <a:solidFill>
                  <a:schemeClr val="bg1"/>
                </a:solidFill>
                <a:effectLst>
                  <a:outerShdw blurRad="304800" algn="l" rotWithShape="0">
                    <a:prstClr val="black"/>
                  </a:outerShdw>
                </a:effectLst>
                <a:latin typeface="+mj-lt"/>
              </a:rPr>
              <a:t>Algorithm</a:t>
            </a:r>
          </a:p>
        </p:txBody>
      </p:sp>
    </p:spTree>
    <p:extLst>
      <p:ext uri="{BB962C8B-B14F-4D97-AF65-F5344CB8AC3E}">
        <p14:creationId xmlns:p14="http://schemas.microsoft.com/office/powerpoint/2010/main" val="41539715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683" name="Shape 683"/>
          <p:cNvSpPr txBox="1">
            <a:spLocks noGrp="1"/>
          </p:cNvSpPr>
          <p:nvPr>
            <p:ph type="title"/>
          </p:nvPr>
        </p:nvSpPr>
        <p:spPr>
          <a:xfrm>
            <a:off x="593724" y="676275"/>
            <a:ext cx="10042319" cy="571500"/>
          </a:xfrm>
          <a:prstGeom prst="rect">
            <a:avLst/>
          </a:prstGeom>
          <a:noFill/>
          <a:ln>
            <a:noFill/>
          </a:ln>
        </p:spPr>
        <p:txBody>
          <a:bodyPr spcFirstLastPara="1" wrap="square" lIns="91425" tIns="0" rIns="91425" bIns="0" anchor="b" anchorCtr="0">
            <a:noAutofit/>
          </a:bodyPr>
          <a:lstStyle/>
          <a:p>
            <a:pPr lvl="0"/>
            <a:r>
              <a:rPr lang="en-US" dirty="0"/>
              <a:t>NEW CORE ARCHITECTURE</a:t>
            </a:r>
            <a:endParaRPr sz="3000" b="1" i="0" u="none" strike="noStrike" cap="none" dirty="0">
              <a:solidFill>
                <a:schemeClr val="dk2"/>
              </a:solidFill>
              <a:latin typeface="Arial"/>
              <a:ea typeface="Arial"/>
              <a:cs typeface="Arial"/>
              <a:sym typeface="Arial"/>
            </a:endParaRPr>
          </a:p>
        </p:txBody>
      </p:sp>
      <p:sp>
        <p:nvSpPr>
          <p:cNvPr id="684" name="Shape 684"/>
          <p:cNvSpPr txBox="1">
            <a:spLocks noGrp="1"/>
          </p:cNvSpPr>
          <p:nvPr>
            <p:ph type="body" idx="3"/>
          </p:nvPr>
        </p:nvSpPr>
        <p:spPr>
          <a:xfrm>
            <a:off x="593724" y="1366659"/>
            <a:ext cx="8339575" cy="315118"/>
          </a:xfrm>
          <a:prstGeom prst="rect">
            <a:avLst/>
          </a:prstGeom>
          <a:noFill/>
          <a:ln>
            <a:noFill/>
          </a:ln>
        </p:spPr>
        <p:txBody>
          <a:bodyPr spcFirstLastPara="1" wrap="square" lIns="91425" tIns="0" rIns="91425" bIns="0" anchor="t" anchorCtr="0">
            <a:noAutofit/>
          </a:bodyPr>
          <a:lstStyle/>
          <a:p>
            <a:pPr marL="0" marR="0" lvl="0" indent="0" algn="l" rtl="0">
              <a:spcBef>
                <a:spcPts val="0"/>
              </a:spcBef>
              <a:spcAft>
                <a:spcPts val="0"/>
              </a:spcAft>
              <a:buClr>
                <a:schemeClr val="dk2"/>
              </a:buClr>
              <a:buSzPts val="1800"/>
              <a:buFont typeface="Arial"/>
              <a:buNone/>
            </a:pPr>
            <a:r>
              <a:rPr lang="en-US" sz="2400" b="1" dirty="0"/>
              <a:t>Why Core Algorithm Rewrite?</a:t>
            </a:r>
            <a:endParaRPr sz="2400" b="1" i="0" u="none" strike="noStrike" cap="none" dirty="0">
              <a:solidFill>
                <a:schemeClr val="dk2"/>
              </a:solidFill>
              <a:latin typeface="Arial"/>
              <a:ea typeface="Arial"/>
              <a:cs typeface="Arial"/>
              <a:sym typeface="Arial"/>
            </a:endParaRPr>
          </a:p>
        </p:txBody>
      </p:sp>
      <p:sp>
        <p:nvSpPr>
          <p:cNvPr id="9" name="TextBox 8">
            <a:extLst>
              <a:ext uri="{FF2B5EF4-FFF2-40B4-BE49-F238E27FC236}">
                <a16:creationId xmlns:a16="http://schemas.microsoft.com/office/drawing/2014/main" id="{E1CEE5C1-1EBE-3640-B9B8-23D85E2F1551}"/>
              </a:ext>
            </a:extLst>
          </p:cNvPr>
          <p:cNvSpPr txBox="1"/>
          <p:nvPr/>
        </p:nvSpPr>
        <p:spPr>
          <a:xfrm>
            <a:off x="593724" y="1832968"/>
            <a:ext cx="9419706" cy="4154984"/>
          </a:xfrm>
          <a:prstGeom prst="rect">
            <a:avLst/>
          </a:prstGeom>
          <a:noFill/>
        </p:spPr>
        <p:txBody>
          <a:bodyPr wrap="square" rtlCol="0">
            <a:spAutoFit/>
          </a:bodyPr>
          <a:lstStyle/>
          <a:p>
            <a:pPr marL="285750" indent="-285750">
              <a:lnSpc>
                <a:spcPct val="200000"/>
              </a:lnSpc>
              <a:buFont typeface="Arial" panose="020B0604020202020204" pitchFamily="34" charset="0"/>
              <a:buChar char="•"/>
            </a:pPr>
            <a:r>
              <a:rPr lang="en-US" sz="2400" dirty="0">
                <a:solidFill>
                  <a:schemeClr val="tx1"/>
                </a:solidFill>
              </a:rPr>
              <a:t>Asynchronous rendering</a:t>
            </a:r>
          </a:p>
          <a:p>
            <a:pPr marL="285750" indent="-285750">
              <a:lnSpc>
                <a:spcPct val="200000"/>
              </a:lnSpc>
              <a:buFont typeface="Arial" panose="020B0604020202020204" pitchFamily="34" charset="0"/>
              <a:buChar char="•"/>
            </a:pPr>
            <a:r>
              <a:rPr lang="en-US" sz="2400" dirty="0">
                <a:solidFill>
                  <a:schemeClr val="tx1"/>
                </a:solidFill>
              </a:rPr>
              <a:t>Efficient error handling using error boundaries</a:t>
            </a:r>
          </a:p>
          <a:p>
            <a:pPr marL="285750" indent="-285750">
              <a:lnSpc>
                <a:spcPct val="200000"/>
              </a:lnSpc>
              <a:buFont typeface="Arial" panose="020B0604020202020204" pitchFamily="34" charset="0"/>
              <a:buChar char="•"/>
            </a:pPr>
            <a:r>
              <a:rPr lang="en-US" sz="2400" dirty="0">
                <a:solidFill>
                  <a:schemeClr val="tx1"/>
                </a:solidFill>
              </a:rPr>
              <a:t>Longstanding features : </a:t>
            </a:r>
          </a:p>
          <a:p>
            <a:pPr marL="1028700" lvl="1" indent="-342900">
              <a:lnSpc>
                <a:spcPct val="150000"/>
              </a:lnSpc>
              <a:buFont typeface="Wingdings" pitchFamily="2" charset="2"/>
              <a:buChar char="ü"/>
            </a:pPr>
            <a:r>
              <a:rPr lang="en-US" sz="2000" dirty="0">
                <a:solidFill>
                  <a:schemeClr val="tx1"/>
                </a:solidFill>
                <a:sym typeface="Calibri"/>
              </a:rPr>
              <a:t>Fragments</a:t>
            </a:r>
          </a:p>
          <a:p>
            <a:pPr marL="1028700" lvl="1" indent="-342900">
              <a:lnSpc>
                <a:spcPct val="150000"/>
              </a:lnSpc>
              <a:buFont typeface="Wingdings" pitchFamily="2" charset="2"/>
              <a:buChar char="ü"/>
            </a:pPr>
            <a:r>
              <a:rPr lang="en-US" sz="2000" dirty="0">
                <a:solidFill>
                  <a:schemeClr val="tx1"/>
                </a:solidFill>
                <a:sym typeface="Calibri"/>
              </a:rPr>
              <a:t>Returning text from render</a:t>
            </a:r>
          </a:p>
          <a:p>
            <a:pPr marL="1028700" lvl="1" indent="-342900">
              <a:lnSpc>
                <a:spcPct val="150000"/>
              </a:lnSpc>
              <a:buFont typeface="Wingdings" pitchFamily="2" charset="2"/>
              <a:buChar char="ü"/>
            </a:pPr>
            <a:r>
              <a:rPr lang="en-US" sz="2000" dirty="0">
                <a:solidFill>
                  <a:schemeClr val="tx1"/>
                </a:solidFill>
              </a:rPr>
              <a:t>Simple, non-complex ways to write custom renderers </a:t>
            </a:r>
          </a:p>
          <a:p>
            <a:pPr marL="1028700" indent="-342900">
              <a:lnSpc>
                <a:spcPct val="150000"/>
              </a:lnSpc>
              <a:buFont typeface="Wingdings" pitchFamily="2" charset="2"/>
              <a:buChar char="ü"/>
            </a:pPr>
            <a:r>
              <a:rPr lang="en-US" sz="2000" dirty="0">
                <a:solidFill>
                  <a:schemeClr val="tx1"/>
                </a:solidFill>
                <a:sym typeface="Calibri"/>
              </a:rPr>
              <a:t>Scheduling of rendering work subtrees </a:t>
            </a:r>
            <a:endParaRPr lang="en-US" sz="2000" dirty="0">
              <a:solidFill>
                <a:schemeClr val="tx1"/>
              </a:solidFill>
            </a:endParaRPr>
          </a:p>
        </p:txBody>
      </p:sp>
      <p:pic>
        <p:nvPicPr>
          <p:cNvPr id="4" name="Picture 3">
            <a:extLst>
              <a:ext uri="{FF2B5EF4-FFF2-40B4-BE49-F238E27FC236}">
                <a16:creationId xmlns:a16="http://schemas.microsoft.com/office/drawing/2014/main" id="{FB1C1720-967A-6B43-BDCB-9198872A146D}"/>
              </a:ext>
            </a:extLst>
          </p:cNvPr>
          <p:cNvPicPr>
            <a:picLocks noChangeAspect="1"/>
          </p:cNvPicPr>
          <p:nvPr/>
        </p:nvPicPr>
        <p:blipFill>
          <a:blip r:embed="rId3"/>
          <a:stretch>
            <a:fillRect/>
          </a:stretch>
        </p:blipFill>
        <p:spPr>
          <a:xfrm>
            <a:off x="6002251" y="383251"/>
            <a:ext cx="2867429" cy="1574800"/>
          </a:xfrm>
          <a:prstGeom prst="rect">
            <a:avLst/>
          </a:prstGeom>
        </p:spPr>
      </p:pic>
    </p:spTree>
    <p:extLst>
      <p:ext uri="{BB962C8B-B14F-4D97-AF65-F5344CB8AC3E}">
        <p14:creationId xmlns:p14="http://schemas.microsoft.com/office/powerpoint/2010/main" val="1170285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683" name="Shape 683"/>
          <p:cNvSpPr txBox="1">
            <a:spLocks noGrp="1"/>
          </p:cNvSpPr>
          <p:nvPr>
            <p:ph type="title"/>
          </p:nvPr>
        </p:nvSpPr>
        <p:spPr>
          <a:xfrm>
            <a:off x="593724" y="676275"/>
            <a:ext cx="8262041" cy="571500"/>
          </a:xfrm>
          <a:prstGeom prst="rect">
            <a:avLst/>
          </a:prstGeom>
          <a:noFill/>
          <a:ln>
            <a:noFill/>
          </a:ln>
        </p:spPr>
        <p:txBody>
          <a:bodyPr spcFirstLastPara="1" wrap="square" lIns="91425" tIns="0" rIns="91425" bIns="0" anchor="b" anchorCtr="0">
            <a:noAutofit/>
          </a:bodyPr>
          <a:lstStyle/>
          <a:p>
            <a:pPr lvl="0"/>
            <a:r>
              <a:rPr lang="en-US" dirty="0"/>
              <a:t>REACT FIBER</a:t>
            </a:r>
            <a:endParaRPr sz="3000" b="1" i="0" u="none" strike="noStrike" cap="none" dirty="0">
              <a:solidFill>
                <a:schemeClr val="dk2"/>
              </a:solidFill>
              <a:latin typeface="Arial"/>
              <a:ea typeface="Arial"/>
              <a:cs typeface="Arial"/>
              <a:sym typeface="Arial"/>
            </a:endParaRPr>
          </a:p>
        </p:txBody>
      </p:sp>
      <p:sp>
        <p:nvSpPr>
          <p:cNvPr id="9" name="TextBox 8">
            <a:extLst>
              <a:ext uri="{FF2B5EF4-FFF2-40B4-BE49-F238E27FC236}">
                <a16:creationId xmlns:a16="http://schemas.microsoft.com/office/drawing/2014/main" id="{E1CEE5C1-1EBE-3640-B9B8-23D85E2F1551}"/>
              </a:ext>
            </a:extLst>
          </p:cNvPr>
          <p:cNvSpPr txBox="1"/>
          <p:nvPr/>
        </p:nvSpPr>
        <p:spPr>
          <a:xfrm>
            <a:off x="593723" y="1681777"/>
            <a:ext cx="8339575" cy="3662541"/>
          </a:xfrm>
          <a:prstGeom prst="rect">
            <a:avLst/>
          </a:prstGeom>
          <a:noFill/>
        </p:spPr>
        <p:txBody>
          <a:bodyPr wrap="square" rtlCol="0">
            <a:spAutoFit/>
          </a:bodyPr>
          <a:lstStyle/>
          <a:p>
            <a:pPr marL="285750" indent="-285750">
              <a:lnSpc>
                <a:spcPct val="200000"/>
              </a:lnSpc>
              <a:buFont typeface="Arial" panose="020B0604020202020204" pitchFamily="34" charset="0"/>
              <a:buChar char="•"/>
            </a:pPr>
            <a:r>
              <a:rPr lang="en-US" sz="2400" b="1" dirty="0">
                <a:solidFill>
                  <a:schemeClr val="tx1"/>
                </a:solidFill>
              </a:rPr>
              <a:t>Incremental rendering</a:t>
            </a:r>
          </a:p>
          <a:p>
            <a:pPr marL="1028700" lvl="1" indent="-342900">
              <a:buFont typeface="Wingdings" pitchFamily="2" charset="2"/>
              <a:buChar char="ü"/>
            </a:pPr>
            <a:r>
              <a:rPr lang="en-US" sz="1800" dirty="0">
                <a:solidFill>
                  <a:schemeClr val="tx1"/>
                </a:solidFill>
                <a:sym typeface="Calibri"/>
              </a:rPr>
              <a:t>Split interruptible rendering work into chunks and spread it over multiple frames</a:t>
            </a:r>
          </a:p>
          <a:p>
            <a:pPr marL="685800" lvl="1"/>
            <a:endParaRPr lang="en-US" sz="1800" kern="1200" dirty="0">
              <a:solidFill>
                <a:schemeClr val="dk1"/>
              </a:solidFill>
              <a:ea typeface="Calibri"/>
              <a:cs typeface="Calibri"/>
              <a:sym typeface="Calibri"/>
            </a:endParaRPr>
          </a:p>
          <a:p>
            <a:pPr marL="1028700" lvl="1" indent="-342900">
              <a:buFont typeface="Wingdings" pitchFamily="2" charset="2"/>
              <a:buChar char="ü"/>
            </a:pPr>
            <a:r>
              <a:rPr lang="en-US" sz="1800" kern="1200" dirty="0">
                <a:solidFill>
                  <a:schemeClr val="dk1"/>
                </a:solidFill>
                <a:ea typeface="Calibri"/>
                <a:cs typeface="Calibri"/>
                <a:sym typeface="Calibri"/>
              </a:rPr>
              <a:t>Pause work and come back to it later</a:t>
            </a:r>
          </a:p>
          <a:p>
            <a:pPr marL="1028700" lvl="1" indent="-342900">
              <a:buFont typeface="Wingdings" pitchFamily="2" charset="2"/>
              <a:buChar char="ü"/>
            </a:pPr>
            <a:endParaRPr lang="en-US" sz="1800" kern="1200" dirty="0">
              <a:solidFill>
                <a:schemeClr val="dk1"/>
              </a:solidFill>
              <a:ea typeface="Calibri"/>
              <a:cs typeface="Calibri"/>
              <a:sym typeface="Calibri"/>
            </a:endParaRPr>
          </a:p>
          <a:p>
            <a:pPr marL="1028700" lvl="1" indent="-342900">
              <a:buFont typeface="Wingdings" pitchFamily="2" charset="2"/>
              <a:buChar char="ü"/>
            </a:pPr>
            <a:r>
              <a:rPr lang="en-US" sz="1800" kern="1200" dirty="0">
                <a:solidFill>
                  <a:schemeClr val="dk1"/>
                </a:solidFill>
                <a:ea typeface="Calibri"/>
                <a:cs typeface="Calibri"/>
                <a:sym typeface="Calibri"/>
              </a:rPr>
              <a:t>Reuse previously completed work</a:t>
            </a:r>
          </a:p>
          <a:p>
            <a:pPr marL="685800" lvl="1"/>
            <a:endParaRPr lang="en-US" sz="1800" kern="1200" dirty="0">
              <a:solidFill>
                <a:schemeClr val="dk1"/>
              </a:solidFill>
              <a:ea typeface="Calibri"/>
              <a:cs typeface="Calibri"/>
              <a:sym typeface="Calibri"/>
            </a:endParaRPr>
          </a:p>
          <a:p>
            <a:pPr marL="1028700" lvl="1" indent="-342900">
              <a:buFont typeface="Wingdings" pitchFamily="2" charset="2"/>
              <a:buChar char="ü"/>
            </a:pPr>
            <a:r>
              <a:rPr lang="en-US" sz="1800" kern="1200" dirty="0">
                <a:solidFill>
                  <a:schemeClr val="dk1"/>
                </a:solidFill>
                <a:ea typeface="Calibri"/>
                <a:cs typeface="Calibri"/>
                <a:sym typeface="Calibri"/>
              </a:rPr>
              <a:t>And abort work</a:t>
            </a:r>
            <a:endParaRPr lang="en-US" sz="2400" b="1" dirty="0">
              <a:solidFill>
                <a:schemeClr val="tx1"/>
              </a:solidFill>
            </a:endParaRPr>
          </a:p>
          <a:p>
            <a:pPr marL="685800" lvl="1"/>
            <a:endParaRPr lang="en-US" sz="2000" dirty="0">
              <a:solidFill>
                <a:schemeClr val="tx1"/>
              </a:solidFill>
              <a:sym typeface="Calibri"/>
            </a:endParaRPr>
          </a:p>
          <a:p>
            <a:pPr marL="285750" indent="-285750">
              <a:buFont typeface="Arial" panose="020B0604020202020204" pitchFamily="34" charset="0"/>
              <a:buChar char="•"/>
            </a:pPr>
            <a:endParaRPr lang="en-US" sz="2000" dirty="0">
              <a:solidFill>
                <a:schemeClr val="tx1"/>
              </a:solidFill>
            </a:endParaRPr>
          </a:p>
        </p:txBody>
      </p:sp>
      <p:sp>
        <p:nvSpPr>
          <p:cNvPr id="8" name="Shape 684">
            <a:extLst>
              <a:ext uri="{FF2B5EF4-FFF2-40B4-BE49-F238E27FC236}">
                <a16:creationId xmlns:a16="http://schemas.microsoft.com/office/drawing/2014/main" id="{85694E84-B42C-D64C-901C-3B5E85C6B5BB}"/>
              </a:ext>
            </a:extLst>
          </p:cNvPr>
          <p:cNvSpPr txBox="1">
            <a:spLocks noGrp="1"/>
          </p:cNvSpPr>
          <p:nvPr>
            <p:ph type="body" idx="3"/>
          </p:nvPr>
        </p:nvSpPr>
        <p:spPr>
          <a:xfrm>
            <a:off x="593724" y="1366659"/>
            <a:ext cx="8339575" cy="315118"/>
          </a:xfrm>
          <a:prstGeom prst="rect">
            <a:avLst/>
          </a:prstGeom>
          <a:noFill/>
          <a:ln>
            <a:noFill/>
          </a:ln>
        </p:spPr>
        <p:txBody>
          <a:bodyPr spcFirstLastPara="1" wrap="square" lIns="91425" tIns="0" rIns="91425" bIns="0" anchor="t" anchorCtr="0">
            <a:noAutofit/>
          </a:bodyPr>
          <a:lstStyle/>
          <a:p>
            <a:pPr marL="0" marR="0" lvl="0" indent="0" algn="l" rtl="0">
              <a:spcBef>
                <a:spcPts val="0"/>
              </a:spcBef>
              <a:spcAft>
                <a:spcPts val="0"/>
              </a:spcAft>
              <a:buClr>
                <a:schemeClr val="dk2"/>
              </a:buClr>
              <a:buSzPts val="1800"/>
              <a:buFont typeface="Arial"/>
              <a:buNone/>
            </a:pPr>
            <a:r>
              <a:rPr lang="en-US" sz="2400" b="1" i="0" u="none" strike="noStrike" cap="none" dirty="0">
                <a:solidFill>
                  <a:schemeClr val="dk2"/>
                </a:solidFill>
                <a:latin typeface="Arial"/>
                <a:ea typeface="Arial"/>
                <a:cs typeface="Arial"/>
                <a:sym typeface="Arial"/>
              </a:rPr>
              <a:t>Compatible rewrite of React Core Algorithm</a:t>
            </a:r>
            <a:endParaRPr sz="2400" b="1" i="0" u="none" strike="noStrike" cap="none" dirty="0">
              <a:solidFill>
                <a:schemeClr val="dk2"/>
              </a:solidFill>
              <a:latin typeface="Arial"/>
              <a:ea typeface="Arial"/>
              <a:cs typeface="Arial"/>
              <a:sym typeface="Arial"/>
            </a:endParaRPr>
          </a:p>
        </p:txBody>
      </p:sp>
    </p:spTree>
    <p:extLst>
      <p:ext uri="{BB962C8B-B14F-4D97-AF65-F5344CB8AC3E}">
        <p14:creationId xmlns:p14="http://schemas.microsoft.com/office/powerpoint/2010/main" val="3122549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683" name="Shape 683"/>
          <p:cNvSpPr txBox="1">
            <a:spLocks noGrp="1"/>
          </p:cNvSpPr>
          <p:nvPr>
            <p:ph type="title"/>
          </p:nvPr>
        </p:nvSpPr>
        <p:spPr>
          <a:xfrm>
            <a:off x="516187" y="0"/>
            <a:ext cx="8262041" cy="571500"/>
          </a:xfrm>
          <a:prstGeom prst="rect">
            <a:avLst/>
          </a:prstGeom>
          <a:noFill/>
          <a:ln>
            <a:noFill/>
          </a:ln>
        </p:spPr>
        <p:txBody>
          <a:bodyPr spcFirstLastPara="1" wrap="square" lIns="91425" tIns="0" rIns="91425" bIns="0" anchor="b" anchorCtr="0">
            <a:noAutofit/>
          </a:bodyPr>
          <a:lstStyle/>
          <a:p>
            <a:pPr lvl="0"/>
            <a:r>
              <a:rPr lang="en-US" dirty="0"/>
              <a:t>REACT FIBER</a:t>
            </a:r>
            <a:endParaRPr sz="3000" b="1" i="0" u="none" strike="noStrike" cap="none" dirty="0">
              <a:solidFill>
                <a:schemeClr val="dk2"/>
              </a:solidFill>
              <a:latin typeface="Arial"/>
              <a:ea typeface="Arial"/>
              <a:cs typeface="Arial"/>
              <a:sym typeface="Arial"/>
            </a:endParaRPr>
          </a:p>
        </p:txBody>
      </p:sp>
      <p:sp>
        <p:nvSpPr>
          <p:cNvPr id="9" name="TextBox 8">
            <a:extLst>
              <a:ext uri="{FF2B5EF4-FFF2-40B4-BE49-F238E27FC236}">
                <a16:creationId xmlns:a16="http://schemas.microsoft.com/office/drawing/2014/main" id="{E1CEE5C1-1EBE-3640-B9B8-23D85E2F1551}"/>
              </a:ext>
            </a:extLst>
          </p:cNvPr>
          <p:cNvSpPr txBox="1"/>
          <p:nvPr/>
        </p:nvSpPr>
        <p:spPr>
          <a:xfrm>
            <a:off x="438653" y="285750"/>
            <a:ext cx="8339575" cy="1446550"/>
          </a:xfrm>
          <a:prstGeom prst="rect">
            <a:avLst/>
          </a:prstGeom>
          <a:noFill/>
        </p:spPr>
        <p:txBody>
          <a:bodyPr wrap="square" rtlCol="0">
            <a:spAutoFit/>
          </a:bodyPr>
          <a:lstStyle/>
          <a:p>
            <a:pPr marL="285750" indent="-285750">
              <a:lnSpc>
                <a:spcPct val="200000"/>
              </a:lnSpc>
              <a:buFont typeface="Arial" panose="020B0604020202020204" pitchFamily="34" charset="0"/>
              <a:buChar char="•"/>
            </a:pPr>
            <a:r>
              <a:rPr lang="en-US" sz="2400" b="1" dirty="0">
                <a:solidFill>
                  <a:schemeClr val="tx1"/>
                </a:solidFill>
              </a:rPr>
              <a:t>Task Scheduling:  </a:t>
            </a:r>
            <a:r>
              <a:rPr lang="en-US" sz="2400" dirty="0">
                <a:solidFill>
                  <a:schemeClr val="tx1"/>
                </a:solidFill>
              </a:rPr>
              <a:t>allows smooth rendering of the UI</a:t>
            </a:r>
          </a:p>
          <a:p>
            <a:pPr marL="685800" lvl="1"/>
            <a:endParaRPr lang="en-US" sz="2000" dirty="0">
              <a:solidFill>
                <a:schemeClr val="tx1"/>
              </a:solidFill>
              <a:sym typeface="Calibri"/>
            </a:endParaRPr>
          </a:p>
          <a:p>
            <a:pPr marL="285750" indent="-285750">
              <a:buFont typeface="Arial" panose="020B0604020202020204" pitchFamily="34" charset="0"/>
              <a:buChar char="•"/>
            </a:pPr>
            <a:endParaRPr lang="en-US" sz="2000" dirty="0">
              <a:solidFill>
                <a:schemeClr val="tx1"/>
              </a:solidFill>
            </a:endParaRPr>
          </a:p>
        </p:txBody>
      </p:sp>
      <p:pic>
        <p:nvPicPr>
          <p:cNvPr id="2" name="React Stack vs Fiber - YouTube.mp4">
            <a:hlinkClick r:id="" action="ppaction://ole?verb=0"/>
            <a:extLst>
              <a:ext uri="{FF2B5EF4-FFF2-40B4-BE49-F238E27FC236}">
                <a16:creationId xmlns:a16="http://schemas.microsoft.com/office/drawing/2014/main" id="{AF6BFDCF-8CE3-2F4C-85DA-B1FC0A89D2A2}"/>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13567" y="989556"/>
            <a:ext cx="8429149" cy="5268219"/>
          </a:xfrm>
          <a:prstGeom prst="rect">
            <a:avLst/>
          </a:prstGeom>
          <a:ln>
            <a:solidFill>
              <a:schemeClr val="bg1">
                <a:lumMod val="85000"/>
              </a:schemeClr>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762041955"/>
      </p:ext>
    </p:extLst>
  </p:cSld>
  <p:clrMapOvr>
    <a:masterClrMapping/>
  </p:clrMapOvr>
  <p:timing>
    <p:tnLst>
      <p:par>
        <p:cTn id="1" dur="indefinite" restart="never" nodeType="tmRoot">
          <p:childTnLst>
            <p:video>
              <p:cMediaNode vol="80000">
                <p:cTn id="2" fill="hold" display="0">
                  <p:stCondLst>
                    <p:cond delay="indefinite"/>
                  </p:stCondLst>
                </p:cTn>
                <p:tgtEl>
                  <p:spTgt spid="2"/>
                </p:tgtEl>
              </p:cMediaNode>
            </p:video>
            <p:seq concurrent="1" nextAc="seek">
              <p:cTn id="3" restart="whenNotActive" fill="hold" evtFilter="cancelBubble" nodeType="interactiveSeq">
                <p:stCondLst>
                  <p:cond evt="onClick" delay="0">
                    <p:tgtEl>
                      <p:spTgt spid="2"/>
                    </p:tgtEl>
                  </p:cond>
                </p:stCondLst>
                <p:endSync evt="end" delay="0">
                  <p:rtn val="all"/>
                </p:endSync>
                <p:childTnLst>
                  <p:par>
                    <p:cTn id="4" fill="hold">
                      <p:stCondLst>
                        <p:cond delay="0"/>
                      </p:stCondLst>
                      <p:childTnLst>
                        <p:par>
                          <p:cTn id="5" fill="hold">
                            <p:stCondLst>
                              <p:cond delay="0"/>
                            </p:stCondLst>
                            <p:childTnLst>
                              <p:par>
                                <p:cTn id="6" presetID="2" presetClass="mediacall" presetSubtype="0" fill="hold" nodeType="clickEffect">
                                  <p:stCondLst>
                                    <p:cond delay="0"/>
                                  </p:stCondLst>
                                  <p:childTnLst>
                                    <p:cmd type="call" cmd="togglePause">
                                      <p:cBhvr>
                                        <p:cTn id="7"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theme/theme1.xml><?xml version="1.0" encoding="utf-8"?>
<a:theme xmlns:a="http://schemas.openxmlformats.org/drawingml/2006/main" name="Nielsen Standard Texture 1">
  <a:themeElements>
    <a:clrScheme name="Custom 2">
      <a:dk1>
        <a:srgbClr val="000000"/>
      </a:dk1>
      <a:lt1>
        <a:srgbClr val="FFFFFF"/>
      </a:lt1>
      <a:dk2>
        <a:srgbClr val="000000"/>
      </a:dk2>
      <a:lt2>
        <a:srgbClr val="707276"/>
      </a:lt2>
      <a:accent1>
        <a:srgbClr val="00AEEF"/>
      </a:accent1>
      <a:accent2>
        <a:srgbClr val="B21DAC"/>
      </a:accent2>
      <a:accent3>
        <a:srgbClr val="8DC63F"/>
      </a:accent3>
      <a:accent4>
        <a:srgbClr val="FFB100"/>
      </a:accent4>
      <a:accent5>
        <a:srgbClr val="DC0015"/>
      </a:accent5>
      <a:accent6>
        <a:srgbClr val="000000"/>
      </a:accent6>
      <a:hlink>
        <a:srgbClr val="B21DAC"/>
      </a:hlink>
      <a:folHlink>
        <a:srgbClr val="DC001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9174</TotalTime>
  <Words>342</Words>
  <Application>Microsoft Macintosh PowerPoint</Application>
  <PresentationFormat>On-screen Show (4:3)</PresentationFormat>
  <Paragraphs>106</Paragraphs>
  <Slides>12</Slides>
  <Notes>12</Notes>
  <HiddenSlides>0</HiddenSlides>
  <MMClips>1</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12</vt:i4>
      </vt:variant>
    </vt:vector>
  </HeadingPairs>
  <TitlesOfParts>
    <vt:vector size="25" baseType="lpstr">
      <vt:lpstr>HGPSoeiKakugothicUB</vt:lpstr>
      <vt:lpstr>HGSSoeiKakugothicUB</vt:lpstr>
      <vt:lpstr>Hiragino Sans W9</vt:lpstr>
      <vt:lpstr>-apple-system</vt:lpstr>
      <vt:lpstr>Arial</vt:lpstr>
      <vt:lpstr>Arial Hebrew</vt:lpstr>
      <vt:lpstr>Calibri</vt:lpstr>
      <vt:lpstr>DIN Condensed</vt:lpstr>
      <vt:lpstr>Dubai</vt:lpstr>
      <vt:lpstr>Futura Condensed Medium</vt:lpstr>
      <vt:lpstr>Haettenschweiler</vt:lpstr>
      <vt:lpstr>Wingdings</vt:lpstr>
      <vt:lpstr>Nielsen Standard Texture 1</vt:lpstr>
      <vt:lpstr>PowerPoint Presentation</vt:lpstr>
      <vt:lpstr>React 16.x Releases</vt:lpstr>
      <vt:lpstr>React 16 JS Environment Requirements</vt:lpstr>
      <vt:lpstr>Packaging</vt:lpstr>
      <vt:lpstr>REDUCED FILE SIZE</vt:lpstr>
      <vt:lpstr>WHAT IS THE BIG BANG OF REACT 16?</vt:lpstr>
      <vt:lpstr>NEW CORE ARCHITECTURE</vt:lpstr>
      <vt:lpstr>REACT FIBER</vt:lpstr>
      <vt:lpstr>REACT FIBER</vt:lpstr>
      <vt:lpstr>REACT 16 FEATURES</vt:lpstr>
      <vt:lpstr>RESOURCES</vt:lpstr>
      <vt:lpstr>PowerPoint Presentation</vt:lpstr>
    </vt:vector>
  </TitlesOfParts>
  <LinksUpToDate>false</LinksUpToDate>
  <SharedDoc>false</SharedDoc>
  <HyperlinksChanged>false</HyperlinksChanged>
  <AppVersion>16.0009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What’s new in React 16</dc:title>
  <cp:lastModifiedBy>Marianna Etelson</cp:lastModifiedBy>
  <cp:revision>130</cp:revision>
  <dcterms:modified xsi:type="dcterms:W3CDTF">2018-03-22T06:55:46Z</dcterms:modified>
</cp:coreProperties>
</file>